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8" r:id="rId2"/>
    <p:sldId id="279" r:id="rId3"/>
    <p:sldId id="260" r:id="rId4"/>
    <p:sldId id="274" r:id="rId5"/>
    <p:sldId id="261" r:id="rId6"/>
    <p:sldId id="262" r:id="rId7"/>
    <p:sldId id="267" r:id="rId8"/>
    <p:sldId id="264" r:id="rId9"/>
    <p:sldId id="265" r:id="rId10"/>
    <p:sldId id="266" r:id="rId11"/>
    <p:sldId id="273" r:id="rId12"/>
    <p:sldId id="272" r:id="rId13"/>
    <p:sldId id="275" r:id="rId14"/>
    <p:sldId id="276" r:id="rId15"/>
    <p:sldId id="277" r:id="rId16"/>
    <p:sldId id="280" r:id="rId17"/>
    <p:sldId id="281" r:id="rId18"/>
    <p:sldId id="283" r:id="rId19"/>
    <p:sldId id="284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69" y="1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2-02-16T01:33:05.488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-1 167 1324,'0'0'118,"0"0"-94,0 0-24,0 0 0,0 0 121,0 0 20,0 0 4,0 0 1,0 0-78,10 4-15,-10-4-3,10 9-1,-10-9-41,10 5-8,-10-5 0,16 4 0,-6 1 0,-10-5 0,0 0 0,0 0 0,10 0 0,5 0 0,-5 0 0,1 0 0,4 0-12,0 0 3,-15 0 1,15 0 0,6 0 8,-6 0 14,0-5-3,6 5-1,-6 0-10,6 0-14,-6 0 3,5 0 1,1-4 10,-1 4 0,0 0 0,1-5 0,4 1 0,-4 4 12,4-5-2,1 5-1,4 0 7,1 0 2,-1 0 0,1 0 0,0 0-5,4 0-1,6-4 0,-5-1 0,-6 5-12,6 0 9,0 0-9,4-4 8,6-1-8,-5 1 0,-5-1 9,5 5-9,-1 0 0,1-4 0,-5 4 0,0-5 0,-6 0 10,6 1-2,0 4-8,-1-5 12,-4 1-3,10 4-1,-6 0 0,6 0 0,-5-5 3,5 1 0,-6 4 0,6 0 0,0 0-11,0 4 0,-1 1 0,-4-5 0,5 0 0,-6 4-9,1-4 0,-5 5 0,-1-1 9,1 6 0,0-10 0,-1 4 0,1-4 0,-1 5 11,1-1-3,-1 1 0,-4-5 1,10 0 0,-6 0 0,6 4 0,-11-4 9,6 0 2,0 0 0,-1 0 0,6 0-20,0-4 10,-6 4-10,1-5 8,4 1 21,-4 4 4,0-5 1,-6 1 0,6 4-34,-6 0-19,1-10 3,-1 6 0,1-5 16,-6 4 0,5-8 0,-4 8 0,4-4 0,1 5 0,-6-1 8,1 1-8,-1-6 0,0 1 0,1 5 0,-1-5 0,6 4 12,-6 1 0,0-1 0,1 5 0,-1-9-12,-4 5 0,-1-1 0,0 5 0,6 0 0,-6-4 0,5-1 0,-4 1 0,-1 4-10,5 0 2,-5 4 0,-4-4 0,4 0 8,0 0 14,-5 0-3,6 0-1,-6 5-10,5-1-17,-15-4 4,16 9 1,4-4 12,-5-1 0,-15-4 0,16 5 0,-6 4 0,5-5 0,-15-4 0,10 9 0,5-4 0,-4 4 0,-1-4 0,5 4 0,-10-5 0,5-4 0,1 9 0,-1-4 0,-5 4 0,5 0 0,0-5 0,1 5 0,-6-9 0,5 10 0,0-6 0,-5 1 0,-5-5 10,15 4-2,-4 1 0,-11-5 0,0 0 0,10 4 0,-10-4 0,5 9 0,5-4-8,0 4 8,-10-9-8,0 0 8,0 0-8,5 4 0,-5-4 0,0 0 8,0 0-8,0 0 0,0 0 0,0 0 8,11-4-8,-11 4-17,0 0 4,0 0-732,0 0-147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2-02-16T04:20:32.869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1EAA129-5E94-414A-B320-81B7996552AB}" emma:medium="tactile" emma:mode="ink">
          <msink:context xmlns:msink="http://schemas.microsoft.com/ink/2010/main" type="inkDrawing" rotatedBoundingBox="21519,14075 22881,5612 27269,6318 25906,14781" semanticType="callout" shapeName="Other">
            <msink:sourceLink direction="with" ref="{E48BB2BD-39FF-4552-9208-F1D7919A0072}"/>
            <msink:sourceLink direction="with" ref="{8A82E222-FE93-41AA-9DE5-397AA1EF8093}"/>
          </msink:context>
        </emma:interpretation>
      </emma:emma>
    </inkml:annotationXML>
    <inkml:trace contextRef="#ctx0" brushRef="#br0">-672-5753 345,'0'0'31,"0"0"-31,0 0 0,0 0 0,0 0 130,0 0 20,0 11 4,0-3 1,0-8-79,0 0-16,-5 8-4,5 3 0,0 0-20,0-3-4,-4 3 0,0 1-1,4-1 21,0 5 4,0-9 0,0 8 1,0-3-6,0-1-2,0 4 0,-5-3 0,5-1-9,-4 5-3,4-1 0,0 4 0,0 4-9,0-1-1,0 5-1,0-4 0,0 0-4,4 0-1,-4 0 0,0 7 0,0 0-1,0 1-1,0-1 0,0 1 0,0-1 3,0 1 1,0-1 0,0 1 0,-4-5 1,4 5 0,0-5 0,-4 1 0,0 0-6,4-1-1,0-3 0,0 4 0,4 0-5,-4-1 0,0 1-1,4-1 0,-4 1-11,4 4 12,-4-9-12,5 9 12,-5-8-4,4 3-8,0 5 12,1-1-4,-5-7 4,4 4 0,0-4 0,-4 0 0,0 3 3,0-3 1,4-4 0,-4 4 0,5 0-5,-1 0-1,-4-1 0,4-3 0,-4 4-2,0-4 0,0 4 0,5-4 0,-5 4 0,0-4 0,0 0 0,0 4 0,0-8 2,0 4 0,0-4 0,0 8 0,0 0-1,4 0 0,-4 0 0,0-4 0,-4 0-1,4 0 0,0 0 0,0-4 0,0 4-8,0 0 0,4 0 0,0 0 8,-4-3-8,4 3 0,-4-4 0,5 0 8,-5 0-8,4 1 8,-4-1-8,0 4 8,0-4-8,4 0 10,-4 1-10,0-1 10,0 0-10,0 0 12,0 4-12,5-3 12,-10-1-12,5-4 0,0 4 9,0 1-9,5-1 0,-5 0 8,0-4-8,4 1 0,0-1 0,-4 5 0,4-5 0,-4 4 0,5 4 0,-1-4 8,-4 5-8,0-1 0,0-4 8,0 0-8,0 0 8,4-3-8,-4-1 0,0 8 9,0-7-9,0 3 0,0-4 8,0 4-8,0-3 0,5-1 0,-5 5 0,4-1 0,-8 0 0,4 0 0,4-3 9,-4 3-9,0 0 0,0-3 9,0 3-9,0 4 0,0-8 0,0 4 8,4 1-8,-4-1 0,4 4 0,-4-4 8,-4 4 0,4-4 0,4 1 0,1 3 0,-5-8-8,0 4 0,0 4 0,0-3 0,0 3 0,0-4 0,0 0 0,4 4 0,0-4 11,0 4-3,-4-3-8,0 3 12,0 0-12,0-4 0,0 4 0,0 0 0,0-4 0,5 4 8,-5-3-8,0 3 0,0 0 9,0-4-9,0 0 8,4 0-8,0 4 8,-4-3-8,5 3 0,-1-4 8,-4 0-8,4 0 10,-4 4-10,4-3 10,-4-1 1,5 4 0,-5 0 0,0-4 0,0 4-11,0-4-11,0 4 3,4-7 0,0-1 8,-4 1 0,0-1 8,5 1-8,-1 3 8,-4 0-8,4 0 8,0 4-8,1-4 0,-5-3 0,0 3 0,4 0 0,0 1 0,1-1 0,-1 0 0,0 4 8,-4-4-8,0-3 0,4 3 0,1 0 0,-5-3 0,4-1 0,-8 4 8,4 0-8,4-3 0,-4 3 0,4-3 0,1-1 8,-1-3-8,0 3 0,-4 0 0,4 5 8,1-9-8,-5 5 0,4 3 8,0-4-8,-4 1 8,5-5-8,-1 5 8,0-1-8,-4 1 0,4-5 9,-4 1-9,0 0 0,5 3 9,-5 0-9,0-3 0,4 3 9,0 1-9,1-1 0,-14 4 0,9-3 0,0-4 0,0 3 0,0 0 0,0 1 0,4-1 8,-4 1-8,5-1 8,-5 8-8,4-7 0,-4 3 0,4-4 8,0 4-8,-4 1 0,5-5 0,-1 0 0,0 1 8,1-1-8,-1-3 0,-4 3 0,0-3 0,8 3 8,-3-3-8,-10 0 0,10-1 8,-5 1-8,4-1 0,-4 1 0,0 0 8,0-1-8,0 1 0,4 0 9,-4 3-9,0-3 0,5-1 0,-5 1 0,4 3 8,-4-11-8,0 8 0,4 3 0,0-3 8,-4 3-8,0-3 0,0 0 0,5 3 0,-5-3 0,4-1 0,-8 5 0,4-5 0,4 1 0,0-1 9,-4 5-9,-4-5 0,4 1 8,0 0-8,0 3 0,4-3 0,-4 3 0,0-3 0,4-1 0,-4 5 0,5-5 0,-5 5 0,0-5 0,4 5 0,0-1 0,-4 1 0,0-1 0,5 1 0,-1-1 21,0 0-2,-4 1-1,0-1 0,0 1-26,0-1-6,0 1-1,0-1 0,0 0 15,4-3 0,-4 0 0,5 3 0,-5-3 0,4-1 0,-4 1 0,4 0 0,-4-1 8,5 1-8,-5-8 0,4 11 0,0-3 0,-4-1 0,4 1 0,1 3 0,-1-3 0,0 0 0,-4-1 8,5 1-8,-5-8 11,0 11-2,4-3 0,0 0 0,-4-1-9,0 1 0,4-1 0,1 5 0,-1-8 0,-4 3 0,4 1 0,1-1 0,-5-7 0,0 8 0,0-8 0,4 11 0,0-3 0,-4-4 0,4 4 0,1-1 0,-1 1 0,0-1 0,-4-7 0,0 8 0,0-8 0,5 8 0,-1-1 0,0 5 0,-4-5 0,0-3 0,0-4 0,4 8 0,-4-1 0,5 1 0,-1 0 0,-4-5 0,0-3 0,4 12 0,-4-5 0,5-3 0,-1 4 0,-4-1 0,4 1 0,-4 0 0,4-1 0,-4 1 0,5-1 0,-5 1 0,4 4 0,-4-5 0,4 1 0,-4-1 0,0 5 0,5-5 0,-1 1 0,-4 0 0,0-1 0,4 1 0,-4-1 0,4 1 0,1-4 0,-5 7 0,0-7 0,4 4 0,-4 3 0,0-3 0,0-1 0,4 1 0,-4 3 0,0-3 0,0 3 0,9-3 0,-9 4 0,0-1 0,4-3 0,-4-1 0,4 1 0,1 3 0,-5-3 0,4-1 0,-4 1 22,4 0 2,-4-1 1,4 1 0,-4-8-40,0 8-8,5-1-1,-5 1-1,-5-1 41,5 1 9,0-8 2,5 8 0,-5 3-43,0-3-9,4-1-2,5 1 0,-9-1 27,0-7 0,0 0 0,0 12 0,4-4 0,-4-1 0,0-7 0,0 12 0,4-5 0,0 1 0,-4-8 0,0 11 0,0-3 17,5 3 9,-5-3 2,0-8 0,-5 7-45,5 5-9,0-12-2,0 0 0,0 8 28,5 3 0,-1 0 0,0-3 0,-4-8 19,0 11 9,-4-3 1,4-8 1,4 11-48,1 1-10,-5-1-1,0-11-1,4 12 30,0-1 0,-4-3 0,0 3 0,4-3 20,-4 3 9,0 1 3,0-1 0,-8 0-24,8 1-8,0-5 0,8 5 0,-8-1 0,5 1 0,-10-1 0,5 1 0,5-1 0,-1 0 0,-8 1 0,8-1 0,0 1 0,-4-1 8,0-3-8,0 3 0,5 1 0,-5-1 0,4-3 0,-4 3 0,0 0 8,0-3-8,-4 0 0,4 3 0,0-3 0,0-1 0,4 1 0,4 0 0,-3-1 0,-1 5 8,-8-5-8,4-7 0,8 8 0,-3-1 0,-5-7 0,0 12 0,4-4 0,0-1 0,-4-7 0,4 12 0,1-1 0,-5-3 0,0-8 0,0 11 0,-5-3 0,5 3 8,5-3-8,-1-1 0,-4-7 0,4 8 0,1 3 8,-1 1-8,4-5 0,-3 5 0,-5-1 0,4-3 0,-4-8 0,4 15 0,-8-4 0,8 1 0,1-1 0,-1-3 0,4 3 0,-3 1 0,-1-5 0,0 1 8,-4 3-8,5-3 0,-5-8 0,4 11 0,0 5 8,0-5-8,-4-3 0,5 3 0,-5 1 0,0-1 0,8-7 0,-8 7 8,0 4-8,0-3 0,0-12 0,5 11 0,3 5 0,-4-5 0,1-3 0,-1 3 0,-4-3 0,0-8 0,0 0 0,4 11 8,1-3-8,3-1 0,-4-3 0,1 4 0,-1 3 0,0-7 0,-4-4 0,9 8 0,-5 3 8,0-3-8,-4-8 0,9 3 0,-5 5 0,5-4 0,-9-4 0,0 7 0,0 5 0,4-5 0,-4-7 0,0 12 0,4-5 0,1 5 0,-1-4 0,0-1 0,-4-7 0,9 8 0,-1-1 0,1 1 8,-9-8-8,0 0 0,4 8 0,-4 3 0,9-3 0,-9-8 0,4 7 0,0 1 0,5-1 0,-9-7 0,4 8 0,0 0 8,1-1-8,3 1 0,-8-8 0,5 8 0,-5-8 0,8 11 0,5-3 0,-4-5 8,-9-3-8,8 12 0,1-5 0,-5 5 0,0-1 0,1 5 0,-1-5 0,4 0 0,-3 1 0,-1-1 0,5-3 0,-1 3 0,1 4 0,-1-3 0,-4-1 0,1 5 8,3-5-8,-3 0 0,3-3 0,-4 3 0,1-3 0,-1 3 0,0 1 8,1-1-8,-1-3 0,0 3 0,0-3 0,-4-8 0,0 0 0,9 4 0,-5 3 0,1 1 0,-5-8 0,8 8 0,1 3 0,-1-3 8,-8-8-8,0 0 0,9 7 0,-1 1 0,-3-1 0,3 5 0,-3-4 0,3-5 0,-8-3 0,4 12 0,-4-5 0,9 5 0,-5-5 0,1 1 0,3 0 0,-4-1 8,-4-7-8,9 12 0,0-1 0,-1 1 0,-4-5 0,5 1 0,-5 3 0,5-3 0,-5-1 0,-4-7 0,9 8 0,-1 0 0,-4-1 0,5 1 0,-5-1 0,-4-7 0,0 0 0,9 8 0,-5 0 8,-4-8-8,0 0 0,13 7 9,-4 1-9,-1-4 0,-8-4 0,9 7 0,-1 1 0,1 0 0,-9-8 0,8 3 0,-8-3 0,5 8 0,-5-8 0,8 8 0,-3 3 0,3-7 8,-8-4-8,9 11 0,-1-7 9,1 4-9,-9-8 10,0 0-10,8 4 8,1 3-8,-9-7 0,9 8 0,-5-1 0,-4-7-21,8 4 3,-8-4 1,5 8 29,-5-8 5,0 0 2,8 7 0,-3 1-19,-5-8 0,8 4 0,1 3 0,-1-3 0,-8-4 0,0 0 0,13 8 0,-4-4 8,-1 3-8,-8-7 0,5 4 0,3 0 0,1 4 0,-9-8 0,8 3 0,-8-3 8,9 8-8,-1-4 0,1 0 0,-9-4 0,4 11 0,5-3 0,-5-1 0,-4-7 0,4 4 0,-4-4 0,9 8 0,-5-1 0,5-3 0,-9-4 0,8 8 0,-3 3 8,3-3-8,-8-8 0,0 0 0,4 4 0,5-1 0,-9-3 0,9 4 0,-9-4 0,4 8 0,-4-8 0,8 4 0,1 3 0,0-3 0,-9-4 8,8 4-8,-4-4 0,-4 0 0,9 4 0,-5-1 0,5 1 0,-9-4 0,0 0 0,0 0 0,0 0 0,8 4 0,-8-4 0,9 4 0,0 0 8,-9-4-8,0 0 0,4 3 0,4 1 0,-8-4 0,0 0 0,9 0 0,0 4 8,-1-4-8,-8 0 0,0 0 0,9 0 8,-1 0-8,-8 0 0,9 0 0,-1 4 8,-8-4-8,0 0 0,0 0 0,0 0 8,13 0-8,-4 0 0,-1 0 0,-8 0 0,0 0 0,13 0 0,-4 0 0,4 0 0,-5 4 0,-8-4 0,0 0 0,13-4 8,-4 4-8,-1-4 0,-8 4 0,0 0 0,13-4 0,-4 4 0,-1-4 0,-8 4 0,9 0 0,-1-3 0,1 3 0,-1-4 0,-8 4 0,9 0 0,4 0 0,-5 0 0,1 0 0,0-4 0,-1 0 0,-8 4 8,0 0-8,13-4 0,-9 1 0,-4 3 0,13 0 0,0 0 0,-5-4 0,1 0 0,0 0 0,-9 4 0,8-7 0,1 3 8,-5 0-8,-4 4 0,13-4 0,0 0 0,-5 1 0,1-1 0,-1-4 0,-3 4 8,3 0-8,1 1 0,-1 3 0,-8 0 19,9-8 0,4 4 0,-5 0 0,-8 4-29,9-3-6,0-1 0,-1 0-1,1 0 17,-1 0 0,5 4 0,-4-3 0,-1-5 0,5 4 0,-9 0 0,9 1 0,-9-5 0,5 0 8,-5 5-8,5-1 0,-1-4 13,-3 4 0,3-3 0,-3 3 0,-1 0-13,4 0-16,1-3 3,-5 3 1,5 0 12,-5 0 0,5-3 0,-1 3 0,-3-4 0,-1 4 0,0-3 0,-4 7 0,0 0 0,9-4 0,-1-4 8,1 1-8,-5-1 10,5 4-2,-9 4 0,4-7 0,0-1-8,1 4 0,3-3-10,-8 7 10,4-4 0,1-4 0,-1 1 0,-4 7 0,9-8 0,-5 0 0,0 1 0,-4 7 10,0 0-10,9-8 0,-5 1 0,0-1 0,1 0 0,-1-3 0,0 3 0,5 1 0,-5-1 0,-4 8 0,4-8 0,0 1 0,5-5 0,-5 5 0,-4 7 0,5-8 0,-1-3 0,4 3 0,-3-3 0,3-1 0,1 5 0,-5-1 0,-4 8 9,9-8-9,-1-3 0,-3 0 0,-1-1 0,4 1 0,-3-1 0,3 1 8,-3 3-8,-1 1 0,0-1 0,0 4 9,5-3-9,-5-1 0,1 0 8,-1-3-8,0 3 0,0 1 0,-4-5 8,0-3-8,0 7 0,5-7 0,-1 4 8,-4-4-8,4-1 0,1 1 0,-1 4 8,0-1-8,0 1 0,1-1 0,3 1 9,-3 3-9,-1 1 0,0-5 9,0 1-9,1 0 0,-1 3 0,0 0 8,1-3-8,-1 3 0,4-3 0,1 3 8,-5-3-8,1-1 0,-1 5 0,0-5 0,0 5-14,1-5-8,-1 5-2,0-5 0,0 1 40,1-4 8,-1 3 2,5 1 0,-5-4-26,0 3 0,0 1 8,1-1-8,-1-3 0,0 0 0,1 0 0,-5 3 0,4-7 0,0 4 0,0 0 0,1-1 0,-1 1 0,0 0 0,1-4 0,-5 4 0,8-1 0,-4 1 0,-4 0 0,5 0 0,-1 0 0,0 3 0,1-3 0,-5 3 0,4-3 0,0 4 0,0-1 0,-4 1 0,5 0 0,-5 3 0,0-3 0,4-1 0,0 1 0,1 3 0,-1-3 8,-4 3-8,4 0 0,0-3 0,-4 3 0,5 1 0,-1-1 0,-4 1 0,4-1 0,-4 0 0,5 1 0,-1-1 0,-4 0 0,4 1 0,0-1 0,1 1 0,-5-1 0,4 0 0,0 1 0,-4-1 0,0-3 0,5 3 0,-1 0 0,-4 8 0,0-11 0,4 3 0,0 1 0,1-5 0,-5 12 0,0-7 0,0-5 0,4 5 0,-4 7 0,4-12 0,-4 5 0,0 7 0,5-16 0,-5 5 0,8 3 0,-8 1 0,4-5 0,1 1 0,-5 3 0,4-3 0,-4 0 0,4-1 0,0 1 0,-4-1 0,5-3 0,-5 4 0,0-1 0,4 1 0,-4-1 0,4 1 0,-8-1 0,4 1 8,4-4-8,1 3 7,-1 5-33,-4-5-5,4-3-1,0 4 0,1 3 52,-1-3 9,0-1 3,-4 1 0,5-1-52,-1 5-9,-4-5-3,4 5 0,0-5 52,-4 1 9,5 3 3,-1-3 0,0-1-52,5 5-9,-9-1-3,4-3 0,-4-1 32,4 1 0,1 3 0,3-3 0,-3 3 0,-1-3 0,0 3 0,5-3 0,-5 7 20,0-7 9,1 3 3,-1-3 0,-4 3-52,4 0-9,0-3-3,-4 3 0,5-3 32,-5-1 0,4 1 0,0-4 0,5 3 0,-9-3 0,4 0 0,0 0 0,1-1 0,-5 1 0,4 0 0,5 0 0,-5 0 0,0-1 0,0 1 0,1 0 0,-5 0 0,4 3 0,0-3 0,1 0 0,-10 0 0,1-1 0,4 1 0,0 4 0,9-5 0,-9 5 0,4 0 0,-4-1 0,4 1 0,-4-1 0,4 5 0,1-5 0,-1 5 20,0-5 9,-4 1 3,4 3 0,1-3-24,-5-1-8,4 5 0,-4-1 0,9-7 0,-5 3 0,-4 1 0,8 3 0,-3-3-26,-5 0-5,4-1-1,0 1 0,1-1 52,-1 5 9,-4-9 3,4 5 0,0-4-24,1 3-8,-1-3 0,0 0 0,1 0 0,-5-1 0,4-3 0,0 0 0,-4 0 0,4 0 0,-4 0 0,5 0 0,-5 0 0,4 0 0,0 0 0,1 4 0,-1-4 0,0 0 0,0 0 0,-4 4 0,5-1 0,-1 1 0,0-4 0,1 4 0,-1 0 0,0-1 0,0 1 0,-4 4 0,5 3 0,-1-3 0,0-8 0,1 3 0,-5 5 0,4-4 0,0-4 0,0 0 0,1-4 0,-1 4 0,0 0 0,-4-4 0,5 4 0,-1-4 0,0 0 0,0 0 0,1 1 0,-1-5 0,-4 0 0,4-3 0,1 7 0,-1-4 0,0 4 0,0-3 0,-4 3 0,5 4 0,-1-4 0,-4 4 0,4 0 0,1 0 0,-1 4 0,-4-4 0,4-4 0,-4 4 0,4 0 0,5 0 0,-5 0 0,-4 0 0,4 0 0,1-4 0,-1 4 0,0-4 0,1 0 0,-1-4 0,0 1 0,5 3 0,-9-4 0,4 1 0,0-1 0,1 4 0,-1 0 0,0 0 0,-4 1 0,4-1 0,1 4 0,-5 3 0,0 1 0,4 4 0,0-4 0,1-5 0,-5 5 0,4-4 0,0 0 0,-4-7 0,4-1 0,1 4 0,-1 0 0,0-3 0,-4 6 0,5-2 0,-1-5 0,4 4 0,-3 0 0,-1-3 0,-4 3 0,4-4 0,1 0 0,-1 5 0,-4-1 0,4 0 0,0 0 0,-4 4 0,5-4 0,-1-3 0,0 3 0,1 0 0,-1 0 0,-4 0 0,4 4 0,0-4 0,1 0 0,-1 1 0,0 3 0,1 0 0,-5-4 0,4 0 0,0 4 0,0-4 0,-4 0 0,0-4 0,0 5 0,5-5 0,-5 0 0,0 1 0,4 3 0,0 4 0,1-8 0,-1 4 0,-4-3 0,0 3 0,4-4 0,0 4 0,-4-3 0,5 3 0,-1 4 0,4-4 0,-3 4 0,-1 0 0,-4 0 0,4 0 0,-4 0 0,5 4 0,-5-5 0,4 5 0,-4-4 0,4 0 0,0-4 0,1 0 0,-5 4 0,4-3 0,0 3 0,1-4 0,-1-4 0,0 4 0,-4 0 0,9 1 0,-1-1 0,-3 0 0,-1-4 0,0 1 0,-4 3 0,4 0 0,-4 4 0,5-4 0,-10 4 0,10 0 0,-1 0 0,0 0 0,-4-4 0,5 4 0,3 4 0,-4-4 0,-4-4 0,5 4 0,-1 0 0,0-4 0,1 4 0,-1-4 0,-4 4 0,0 0 0,4 0 0,-4 0 0,4 4 0,-4-1 0,5-6 0,-1-1 0,-4 4 0,0 0 0,-4 0 0,-1 3 0,10 1 0,-5 0 0,-5-4 0,5 0 0,5 7 0,-5-3 0,0 4 0,0-4 0,0-1 0,4 1 0,0 7 0,-4-3 0,0 0 0,0 3 0,5-7 0,-1 3 0,-8 1 0,4 3 0,0-3 0,0 3 0,4-3 0,-4-1 0,-4 1 0,8 3 0,0-3 0,-4 3 0,4-3 0,-4 3 0,0-3 0,5 3 0,-5-7 0,0 7 0,-5 1 0,5-1 0,5-3 0,-5 3 0,0-3 0,0 3 0,4 1 0,0-1 0,-4 0 0,5 1 0,-5-5 0,4 1 0,0-1 0,-4 5 0,0-5 0,4 5 0,1-5 0,-1 5 0,-4-9 0,0 9 0,0-5 0,4 5 0,-4-1 0,5 1 0,-5-9 0,0 5 0,4 0 0,0-1 0,-4 1 0,0-1 0,0 1 0,0-1 0,0 1 0,0 0 0,0-1 0,4-3 0,-4 0 0,5 3 0,-5-3 0,4 7 0,-4-7 0,4 4 0,0-4 0,-4-1 0,0 9 0,0-5 0,5 1 0,-5 3 0,0-3 0,0-1 0,0 1 0,0 3 0,0-3 0,0 3 0,0 1 0,0-1 0,4 0 0,-4-3 0,0 7 0,0-3 0,0 3 0,0-8 0,0 5 0,0-1 0,0 1 0,0-1-10,0 0 10,0 1 0,0-1 0,-4 0 0,8 5 0,-4-9 0,0 5 0,0 7-8,0 0 8,0 0 0,0-8 0,0 8-8,0 0 8,0-4 0,0 4 0,0 0 0,4-7 0,-4 7 0,0 0 0,0 0-8,0-8 8,0 8 0,0 0 0,0 0 0,0-11 0,0 11 0,0 0 0,0 0 0,0 0 0,0 0 0,0 0 0,0 0 0,0 0 0,0 0 0,0 0 0,0 0 0,0 0 0,0-4 0,0-4 0,0 8 0,0 0 0,0 0 0,0 0 0,0 0 0,0 0 0,0 0 0,0 0 0,0 0-8,0 0 8,0 0 0,0 0 0,-4 8-8,0-1 8,-1 1 0,1 0 0,0-1 0,-5-3 0,1 4 0,-1-1 0,1 5 0,3-1 0,-3 1 0,-1-1 0,1 0 0,-1 1 0,1-1 0,-1 4 0,-4-3-8,0-1 8,5 4 8,-1-7-8,1 4 11,-1 3-11,0-4-11,5-3 3,0-1 0,4-7-13,-4 12-3,-5-5 0,9-7 0,0 0-11,0 0-2,0 0-1,0 0 0,0 0-97,0 0-19,0 0-4,0 0-1,0 0-64,13-7-13,-5-1-2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2-02-16T04:20:33.173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5497E80-0FF6-422F-8FE9-3BCEDBF0DED0}" emma:medium="tactile" emma:mode="ink">
          <msink:context xmlns:msink="http://schemas.microsoft.com/ink/2010/main" type="inkDrawing" rotatedBoundingBox="27194,6279 27304,6784 27285,6788 27175,6283" semanticType="callout" shapeName="Other">
            <msink:sourceLink direction="with" ref="{E48BB2BD-39FF-4552-9208-F1D7919A0072}"/>
          </msink:context>
        </emma:interpretation>
      </emma:emma>
    </inkml:annotationXML>
    <inkml:trace contextRef="#ctx0" brushRef="#br0">0 0 1702,'0'0'37,"0"0"8,0 0 2,0 0 1,0 0-38,0 0-10,0 0 0,4 8 0,-4 3 141,0-3 27,0 3 4,5 1 2,-5-1-46,0 0-10,4 5-2,0-5 0,-4 4-43,0 1-9,5-1-1,-5 4-1,4 0-13,-4-4-2,8 4-1,-8 0 0,5 0-23,-1 0-5,0-4-1,1 1 0,-1-1-17,0 4 8,0-4-8,5 4 0,0-4 0,-5 4 0,0-7 0,0 3-9,1 0-80,-1 4-16,0 0-3,-4 0-1201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2-02-16T04:20:36.687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4F95DB3-449A-41C2-8897-890D8FCABC50}" emma:medium="tactile" emma:mode="ink">
          <msink:context xmlns:msink="http://schemas.microsoft.com/ink/2010/main" type="writingRegion" rotatedBoundingBox="27390,7342 30570,6533 30780,7360 27600,8169"/>
        </emma:interpretation>
      </emma:emma>
    </inkml:annotationXML>
    <inkml:traceGroup>
      <inkml:annotationXML>
        <emma:emma xmlns:emma="http://www.w3.org/2003/04/emma" version="1.0">
          <emma:interpretation id="{9827554B-EC8C-46BA-8E8D-2458301ECA75}" emma:medium="tactile" emma:mode="ink">
            <msink:context xmlns:msink="http://schemas.microsoft.com/ink/2010/main" type="paragraph" rotatedBoundingBox="27390,7342 30570,6533 30780,7360 27600,81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B395C4-A1E4-41C4-85C5-44BB875F75F6}" emma:medium="tactile" emma:mode="ink">
              <msink:context xmlns:msink="http://schemas.microsoft.com/ink/2010/main" type="line" rotatedBoundingBox="27390,7342 30570,6533 30780,7360 27600,8169"/>
            </emma:interpretation>
          </emma:emma>
        </inkml:annotationXML>
        <inkml:traceGroup>
          <inkml:annotationXML>
            <emma:emma xmlns:emma="http://www.w3.org/2003/04/emma" version="1.0">
              <emma:interpretation id="{E48BB2BD-39FF-4552-9208-F1D7919A0072}" emma:medium="tactile" emma:mode="ink">
                <msink:context xmlns:msink="http://schemas.microsoft.com/ink/2010/main" type="inkWord" rotatedBoundingBox="27390,7342 29802,6729 30012,7556 27600,8169">
                  <msink:destinationLink direction="with" ref="{F1EAA129-5E94-414A-B320-81B7996552AB}"/>
                  <msink:destinationLink direction="with" ref="{B5497E80-0FF6-422F-8FE9-3BCEDBF0DED0}"/>
                </msink:context>
              </emma:interpretation>
              <emma:one-of disjunction-type="recognition" id="oneOf0">
                <emma:interpretation id="interp0" emma:lang="en-AU" emma:confidence="0">
                  <emma:literal>y=(x-1)2</emma:literal>
                </emma:interpretation>
                <emma:interpretation id="interp1" emma:lang="en-AU" emma:confidence="0">
                  <emma:literal>y=bi-1)2</emma:literal>
                </emma:interpretation>
                <emma:interpretation id="interp2" emma:lang="en-AU" emma:confidence="0">
                  <emma:literal>y=bl-1)2</emma:literal>
                </emma:interpretation>
                <emma:interpretation id="interp3" emma:lang="en-AU" emma:confidence="0">
                  <emma:literal>Ye-be,)"</emma:literal>
                </emma:interpretation>
                <emma:interpretation id="interp4" emma:lang="en-AU" emma:confidence="0">
                  <emma:literal>Yo-be,)"</emma:literal>
                </emma:interpretation>
              </emma:one-of>
            </emma:emma>
          </inkml:annotationXML>
          <inkml:trace contextRef="#ctx0" brushRef="#br0">249 1062 288,'0'0'25,"0"0"-25,0 0 0,0 0 0,0 0 322,0 0 59,0 0 12,0 0 3,0 0-209,0 0-42,0 0-8,0 0-1,0 0-52,-5 16-9,1-1-3,4 4 0,0 0-29,0 0-7,0 0 0,4 0-1,1 4-12,-1 0-3,0-4 0,5 0 0,4 7-11,-1 1-9,1-4 12,0 0-12,0-8 9,4 0-9,0-3 0,0-1 9,1 1-9,-10-5 0,-8-7 0,13 0 8,-13 0-8,13-4 12,-5-7-12,5 3 12,-4-7-12,-1 4 0,1-8-12,-5 3 12,-4-3-13,0 0 5,0-4 8,0 1-13,0-1 13,0 4-9,0 0 9,-4 0-8,0-4 8,-1 8 0,5-1 0,0 5-8,-4 3 8,4-3 0,0 3 0,0 8 0,0 0-10,0 0 10,9 8-12,-1-1 12,1 5-8,-1 3 8,1 4 0,-1 0 0,5 8 0,0 0 8,0 3 0,4 0 1,-4 9 3,-4-9 1,-1 4 0,5 1 0,-4-5 5,-1 4 1,1 1 0,-1-1 0,-3-4 9,-1 5 3,-4-1 0,0-4 0,0-3-3,0-4-1,-4 3 0,-1-3 0,1-15-11,-5 3-1,5 1-1,-9-5 0,0-3-4,-4 0-1,0 0 0,0 0 0,0-4-9,0 0 0,4-4 0,-4-8 0,-5-3-32,-3 0-8,8-4-1,-1 0-1,1 0-66,4-4-12,1 4-4,-1-4-1043</inkml:trace>
          <inkml:trace contextRef="#ctx0" brushRef="#br0" timeOffset="233.3753">664 1283 1670,'0'0'148,"0"0"-118,0 0-30,0 0 0,0 0 149,4-4 24,5-3 5,0 7 1,-1-8-76,5 4-15,0 1-4,0-5 0,0 0-40,4 5-9,-5-5-2,-3 0 0,4 1-25,0 3-8,0-4 0,-1 4 0,-3 1-32,0 3-12,-9 0-4,12-4 0,-12 4-196,0 0-39</inkml:trace>
          <inkml:trace contextRef="#ctx0" brushRef="#br0" timeOffset="412.8956">724 1447 1670,'0'0'148,"0"0"-118,0 0-30,0 0 0,0 0 117,0 0 18,13 0 3,-4 0 1,-1 0-30,5-4-5,-5 0-2,5 4 0,0-3-52,0-1-10,-4 0-3,3-4 0,1 4-37,-4-3-13,4-1 0,-5 1 0,1 3-181,4-4-36</inkml:trace>
          <inkml:trace contextRef="#ctx0" brushRef="#br0" timeOffset="878.4338">1187 918 230,'0'0'20,"0"0"-20,0 0 0,0 0 0,0 0 218,0 0 39,0 0 8,0 0 2,0 0-103,0 0-21,0 0-4,0 0-1,0 0-19,0 0-4,0 0-1,0 0 0,0 0-22,0 0-5,0 0-1,0 0 0,-5 7-21,1 1-4,4-8-1,0 11 0,-4 1-13,0-1-3,-1 4-1,1 1 0,4-1 2,0 4 1,-4 4 0,4 3 0,0 5-21,0-4-4,0 3-1,4 0 0,0 1-7,1-4-1,-1-1-1,0 1 0,9 0-11,-4-8 0,-1 0 0,1 0 0,-1-4 0,1 0 0,4 0 0,-5-7 0,5 3-38,0-7-3,-5 0-1,5-4 0,-4 0-146,-1-4-28,1-3-7</inkml:trace>
          <inkml:trace contextRef="#ctx0" brushRef="#br0" timeOffset="1361.6006">1405 1017 1382,'0'0'61,"0"0"13,0 0-59,0 0-15,0 0 0,0 0 0,0 0 223,9 0 41,-1 0 9,1 0 2,-1 0-143,5 0-28,-13 0-5,13 0-2,0 0-33,-4 3-6,-9-3-2,12 4 0,1 4-26,0 0-6,-4 3 0,-5-3-1,0 3-13,5-3-2,-9 3-8,4 4 12,-4 0 4,-4 5 0,0-1 0,-5 0 0,0 0-8,1 3 0,-5 1-8,4 0 12,1-4-12,-1 0-13,1-4 2,3 1 1,-3-5-50,4-3-11,-5-1-1,9-7-1,0 0-169,0 0-34</inkml:trace>
          <inkml:trace contextRef="#ctx0" brushRef="#br0" timeOffset="1414.4577">1624 948 1796,'0'0'80,"0"0"16,0 0-77,0 0-19,0 0 0,0 0 0,-9 8 125,5-4 22,-5 7 4,5-3 1,-5 7-40,1 0-8,-1 4-2,5 0 0,4 4-42,-4 0-9,-1 0-2,5 3 0,0-3-21,5 0-4,-5-4 0,4 4-1,0-8-15,5 0-8,-5 1 8,5-5-8,-5 0 0,4-7 0,1 0 0,4-4 8,-13 0-27,8 0-5,1-8 0,4-3-1,-5 3-53,5-3-10,-4-4-3,4 3-713,-5-7-142</inkml:trace>
          <inkml:trace contextRef="#ctx0" brushRef="#br0" timeOffset="1606.0068">1765 1142 748,'0'0'67,"0"0"-54,0 0-13,0 0 0,0 0 301,0 0 58,0 0 11,0 0 2,13 0-192,0 0-40,-5 0-7,5-3-1,0 3-46,-5 0-9,10-4-1,-6 0-1,1 0-42,-4 0-8,4-3-1,-5 3-1,5 0-23,-4 0 0,-5 0 0,5 4 0,-5-3-104,-4 3-23,0 0-4,8-4-1031</inkml:trace>
          <inkml:trace contextRef="#ctx0" brushRef="#br0" timeOffset="1861.1952">2035 944 806,'0'0'36,"0"0"7,0 0-35,0 0-8,0 0 0,0 0 0,0 0 384,0 0 74,0 0 15,8 8 3,-8-8-297,9 8-60,-5 3-12,1-3-3,3 3-36,-4 4-7,1-3-1,-1 7-1,-4 0-30,8 0-5,-8 0-2,5 4 0,3-4-22,-8 4 0,5-1 0,-1-3 0,0 0-20,0-3-9,-4-5-2,5 1 0,-1-5-133,-4-7-28,0 12-4,0-12-974</inkml:trace>
          <inkml:trace contextRef="#ctx0" brushRef="#br0" timeOffset="2153.643">2228 773 1324,'0'0'118,"0"0"-94,0 0-24,0 0 0,0 0 209,0 0 38,8 4 7,5 0 2,-4-1-114,3 1-22,-3 0-5,0 0-1,-1 0-27,5 3-6,0 1-1,0 0 0,0-1-31,-1 5-6,1-5-2,0 8 0,0-3-17,-5 7-4,1-4-1,4 0 0,-9 8-9,5 0-2,-5 0 0,0 0 0,-4 3-8,-4 5 12,-5-5-12,1 5 12,4-1-12,-5-3 8,0 3-8,1-3 8,-5 0-30,4-1-6,-3-7-2,-1 1 0,4-9-169,1-3-33</inkml:trace>
          <inkml:trace contextRef="#ctx0" brushRef="#br0" timeOffset="2500.6627">2412 514 2329,'0'0'51,"0"0"10,4-8 3,-4 8 2,9-3-53,-9 3-13,0 0 0,8-4 0,1 0 113,-5 0 20,9 4 4,-13 0 1,0 0-34,8 0-8,1 0 0,-9 0-1,9 8-65,-9-8-13,4 7-2,4 5-1,-8-1-1,5-3 0,-10 7 0,5 0 0,0 4-5,-8-3-8,4-1 11,-5 4-11,5-4 8,-1 4-8,1-4 0,0-3 0,4-1 0,0-11 0,0 8 0,0-8 0,0 0 0,8 8 0,-3-1 0,8-3 0,-5-4 15,1 4-4,-1-4-1,1-4 0,4 0 8,0-3 2,-5-1 0,5 0 0,-4 1-20,-1-1 0,1-3 0,4-1 0,-5 1-30,1 3-10,-1 4-1,-4-3-1,5-1-163,-5 8-33,5-4-6</inkml:trace>
        </inkml:traceGroup>
        <inkml:traceGroup>
          <inkml:annotationXML>
            <emma:emma xmlns:emma="http://www.w3.org/2003/04/emma" version="1.0">
              <emma:interpretation id="{1E2DE95A-92AC-435E-8BC5-0276424627A8}" emma:medium="tactile" emma:mode="ink">
                <msink:context xmlns:msink="http://schemas.microsoft.com/ink/2010/main" type="inkWord" rotatedBoundingBox="29816,6905 30613,6702 30753,7253 29956,7456"/>
              </emma:interpretation>
              <emma:one-of disjunction-type="recognition" id="oneOf1">
                <emma:interpretation id="interp5" emma:lang="en-AU" emma:confidence="0">
                  <emma:literal>-4</emma:literal>
                </emma:interpretation>
                <emma:interpretation id="interp6" emma:lang="en-AU" emma:confidence="0">
                  <emma:literal>b4</emma:literal>
                </emma:interpretation>
                <emma:interpretation id="interp7" emma:lang="en-AU" emma:confidence="0">
                  <emma:literal>44</emma:literal>
                </emma:interpretation>
                <emma:interpretation id="interp8" emma:lang="en-AU" emma:confidence="0">
                  <emma:literal>B4</emma:literal>
                </emma:interpretation>
                <emma:interpretation id="interp9" emma:lang="en-AU" emma:confidence="0">
                  <emma:literal>4</emma:literal>
                </emma:interpretation>
              </emma:one-of>
            </emma:emma>
          </inkml:annotationXML>
          <inkml:trace contextRef="#ctx0" brushRef="#br0" timeOffset="2743.5739">2724 1017 2577,'0'0'114,"0"0"24,0 0-110,0 0-28,9 0 0,0-4 0,-1 4 107,5-4 16,0 0 3,-5 4 1,5 0-55,-4 0-12,4-4-1,0 1-1,-1 3-34,1-4-6,0 0-2,4 0 0,-4-3-16,4 3 0,-8 0 0,4 0 0,-1-3-19,1-1-10,-8 4-3,3 0 0,-4-3-192,5 3-40</inkml:trace>
          <inkml:trace contextRef="#ctx0" brushRef="#br0" timeOffset="3206.3219">3178 567 2595,'0'0'57,"0"0"12,0 0 3,0 0 0,0 0-57,0 0-15,0 0 0,0 0 0,5 8 107,-1 3 18,0 1 4,1-5 1,-5 5-50,4-1-9,-8 1-3,4 3 0,0 0-27,0 4-5,-5 0-2,1-3 0,0-1-34,-1 4 0,1-4 0,4 0 0,4-3 8,1 3-8,-1-4 0,-4-11 0,0 12 0,0-12 0,9 7 0,-1 1 0,5 0 0,-13-8 0,9 7 0,-9-7 0,12 0 0,1 4 0,0-4 0,0 0 0,0 0 0,0-4 0,0 4 0,-1-4-9,-3-3 9,4-1 0,4 4 0,-4-3-8,0-5-4,-5 1 0,1-1 0,4 1 0,-1 0-18,-3-5-4,0 5-1,-1-4 0,-4 3-114,5-3-23,0 0-5,-5 0-1087</inkml:trace>
          <inkml:trace contextRef="#ctx0" brushRef="#br0" timeOffset="3288.2341">3393 430 2804,'0'0'62,"0"0"13,0 12 2,0-1 1,-5 4-62,5 1-16,-4-1 0,4 12 0,0-1 90,0 5 15,0 3 3,4 0 1,-4 4-65,0-3-14,5-1-2,-5 0-1,0-3-27,4 3 0,0-8 0,-4 5 0,-4-8-65,8 3-19,-4 1-3,5-4-1289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2-02-16T04:20:42.613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4AD0A1F-FA42-49F5-844D-F3ACDE456073}" emma:medium="tactile" emma:mode="ink">
          <msink:context xmlns:msink="http://schemas.microsoft.com/ink/2010/main" type="writingRegion" rotatedBoundingBox="26816,11238 28229,11211 28242,11924 26830,11951"/>
        </emma:interpretation>
      </emma:emma>
    </inkml:annotationXML>
    <inkml:traceGroup>
      <inkml:annotationXML>
        <emma:emma xmlns:emma="http://www.w3.org/2003/04/emma" version="1.0">
          <emma:interpretation id="{B785018B-234B-4BDE-8464-0C00BDA903AA}" emma:medium="tactile" emma:mode="ink">
            <msink:context xmlns:msink="http://schemas.microsoft.com/ink/2010/main" type="paragraph" rotatedBoundingBox="26816,11238 28229,11211 28242,11924 26830,119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F1F20D-0260-4B44-8452-1DC4F76332E4}" emma:medium="tactile" emma:mode="ink">
              <msink:context xmlns:msink="http://schemas.microsoft.com/ink/2010/main" type="line" rotatedBoundingBox="26816,11238 28229,11211 28242,11924 26830,11951"/>
            </emma:interpretation>
          </emma:emma>
        </inkml:annotationXML>
        <inkml:traceGroup>
          <inkml:annotationXML>
            <emma:emma xmlns:emma="http://www.w3.org/2003/04/emma" version="1.0">
              <emma:interpretation id="{98CC9AD0-CC90-430B-8DA9-CA18DF045610}" emma:medium="tactile" emma:mode="ink">
                <msink:context xmlns:msink="http://schemas.microsoft.com/ink/2010/main" type="inkWord" rotatedBoundingBox="26816,11238 28229,11211 28242,11924 26830,11951"/>
              </emma:interpretation>
              <emma:one-of disjunction-type="recognition" id="oneOf0">
                <emma:interpretation id="interp0" emma:lang="en-AU" emma:confidence="0">
                  <emma:literal>i3,0)</emma:literal>
                </emma:interpretation>
                <emma:interpretation id="interp1" emma:lang="en-AU" emma:confidence="0">
                  <emma:literal>(730)</emma:literal>
                </emma:interpretation>
                <emma:interpretation id="interp2" emma:lang="en-AU" emma:confidence="0">
                  <emma:literal>(7350)</emma:literal>
                </emma:interpretation>
                <emma:interpretation id="interp3" emma:lang="en-AU" emma:confidence="0">
                  <emma:literal>(330)</emma:literal>
                </emma:interpretation>
                <emma:interpretation id="interp4" emma:lang="en-AU" emma:confidence="0">
                  <emma:literal>(7300)</emma:literal>
                </emma:interpretation>
              </emma:one-of>
            </emma:emma>
          </inkml:annotationXML>
          <inkml:trace contextRef="#ctx0" brushRef="#br0">104 24 1152,'0'0'102,"-4"-4"-82,4 4-20,0 0 0,4-4 132,-4 4 21,-4-8 5,4 8 1,0 0-15,-5-3-2,1 3-1,0-8 0,4 8-39,0 0-8,-9 0-2,5 4 0,-5-4-32,5 4-8,4-4 0,-9 11-1,1 0-19,4 5-3,-5 3-1,5 0 0,-5 4-8,5 3-1,0 1-1,-1 3 0,1-3-10,4 0-8,-4 3 9,4-3-9,4-1 0,0-3 0,1 0 0,3-4 0,1 0 0,-1-4-16,5 1 1,0-5 1,0-3-37,0-1-7,4-3-2,0-4 0,-4-4-168,0 0-35</inkml:trace>
          <inkml:trace contextRef="#ctx0" brushRef="#br0" timeOffset="931.9638">322 199 979,'0'0'43,"0"0"9,0 0-41,-8 4-11,8-4 0,0 0 0,0 0 320,0 0 61,0 0 13,0 0 2,0 0-236,0 0-47,4 11-9,5-3-3,-1-5-43,1 1-9,-1 0-1,5-4-1,0 4-24,0-4-5,0 4-1,0-4 0,-1 0-17,-3-4 8,4 0-8,-5 0 0,1 4-20,-9 0-10,9-7-2,-9 7-1,4-4-182,-4 4-36,4-8-7</inkml:trace>
          <inkml:trace contextRef="#ctx0" brushRef="#br0" timeOffset="2266.911">348 229 1036,'0'0'92,"0"0"-73,0 0-19,0 0 0,0 0 181,0 0 33,0-7 6,0 7 2,4-8-73,1-3-14,-5 3-3,4-3-1,0 3-45,0 0-9,1-3-1,3 3-1,-3 4-21,3-3-4,1-5-1,-1 9 0,1-5-13,-1 0-4,1 5 0,4-5 0,0 0-11,-5 5-2,5-5-1,0 4 0,0 0-4,0-3-1,0 3 0,-1 0 0,1 0-5,4 4 0,-4-4-8,0 1 12,0 3-12,0 3 11,-5-3-11,1 4 10,-9-4 0,8 4 0,-8-4 0,0 0 0,5 8-1,-1 3 0,-4 1 0,-4 3 0,-1 0 0,-3 0 0,-1 0 0,1 5 0,-1-5-9,1 0 0,-5 4 0,4-4 0,1-3 0,-1-1 0,-4 1 0,9-5 0,-5 1 0,9-8-11,-4 7 11,4-7-8,0 0 8,0 0 0,0 0-9,0 0 9,0 0 0,0 0-9,0 0 9,0 0 0,0 0-9,0 0 9,0 0 0,0 12-9,0-12 9,9 7 0,-9-7-9,8 8 9,5 0 0,-4-1 0,-1 1 0,1-1 0,-5-3 0,9 4 0,-9-1 0,5-3 0,-1 4 0,1 0 0,-5-1 0,0 5 0,1-5 0,-5 5 0,4-5 10,-4 1-10,-4-1 14,-1 5-4,1-1-1,0 1 0,-5-5-1,1 5 0,-1-1 0,-4 1 0,5-1-8,-1-3 10,-4-1-10,5-3 10,-1 0-10,1 3 0,-1-7 0,-4 4 0,5-4-30,-1-4-2,1 1 0,-1-5 0,0 4-43,5-3-9,4 7-1,0 0-1,0-8-159,0 8-32,0-8-7</inkml:trace>
          <inkml:trace contextRef="#ctx0" brushRef="#br0" timeOffset="1303.612">528 5 1324,'0'0'118,"0"0"-94,0 0-24,0 0 0,0 0 178,0 0 31,9-4 7,3 0 0,-3 4-71,0-4-14,-9 4-3,8-4-1,5 1-36,-5 3-7,1 0-2,0 0 0,3 0-33,-3 3-6,-9-3-2,9 4 0,-1 4-18,-8-8-4,0 0-1,0 0 0,9 11-8,-5 1-2,-4-1 0,0-3 0,0-8-8,0 11 0,0 1 9,-4-1-9,4 0 0,-5 1-13,1-5 1,0 5 1,0-5-9,4-7-1,-9 8-1,9-8 0,0 0 9,0 0 1,0 0 1,-4 11 0,4-11 11,0 0-10,0 0 10,0 0-10,0 0 10,0 0 0,0 0 0,0 0 0,0 0 0,0 0 0,0 0 0,0 0 0,0 0 0,0 0 0,0 0 0,0 0 0,0 0 0,0 0 0,0 0 0,0 0 0,0 0 0,0 0 0,0 0 0,0 0 0,0 0-27,0 0-3,0 0-1,0 0 0,0 0-137,0 0-28,0 0-6</inkml:trace>
          <inkml:trace contextRef="#ctx0" brushRef="#br0" timeOffset="2469.0258">751 420 864,'0'0'38,"0"0"8,0 0-37,0 0-9,0 0 0,0 0 0,0 0 329,0 0 64,0 7 13,0 5 2,0-5-224,-5 5-44,5-5-10,0 5-2,-4 3-63,0 0-13,0 0-2,4 1-1,-5-1-34,1 0-7,0 4-8,-1-4 11,1-7-35,4 3-8,-4-3 0,4-8-1,0 0-179,0 0-36,0 0-8</inkml:trace>
          <inkml:trace contextRef="#ctx0" brushRef="#br0" timeOffset="2790.3306">1008 111 2649,'0'0'58,"0"0"12,0 0 2,0 0 4,0 0-61,0 8-15,0 7 0,0-4 0,-5 5 53,5 3 8,0 0 2,0 4 0,0 3-17,5-3-3,-1 4-1,0-1 0,5 1-22,-1-4-4,1 0 0,4 0-1,-9-8-15,9 0 0,-4-4 8,3-3-8,-3 0 8,0-4-8,-1-4 11,5-4-11,-5 0 0,-3-4 0,3-3 0,1-4 0,-5-4 0,0 0 0,1 0 0,-5-4 0,4 0 0,-4-4 0,0 4 0,-4 1 0,-1-1 0,1-4 0,-4 4 0,-1 0 0,-4 0 0,-4 4 0,4 4 0,-4 0 0,4 4 0,-4 3 0,0 0 0,4 8 0,-4 4-147,4 0-36,0 7-7,0-3-616,5 3-123</inkml:trace>
          <inkml:trace contextRef="#ctx0" brushRef="#br0" timeOffset="3371.4555">1205-75 691,'0'0'30,"0"0"7,4-4-29,5-4-8,-9 8 0,8-4 0,5 1 414,-4 3 82,3 0 16,-3 3 3,0 5-315,3-4-64,1 3-12,4 5-2,-4 3-48,0 0-10,0 1-1,4 3-1,-8 3-27,-1 5-6,-4 0-1,5-1 0,-9 5-13,0 3-3,-4-3-1,-5 7 0,1-4-11,-1-4 0,-4 5 0,-4-1 0,4 0-120,0 0-20,-4 1-4,4-5-1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2-02-16T04:20:46.376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20AD179-4691-4820-9E05-4A80669FDDD3}" emma:medium="tactile" emma:mode="ink">
          <msink:context xmlns:msink="http://schemas.microsoft.com/ink/2010/main" type="writingRegion" rotatedBoundingBox="21975,12155 27235,12155 27235,15372 21975,15372"/>
        </emma:interpretation>
      </emma:emma>
    </inkml:annotationXML>
    <inkml:traceGroup>
      <inkml:annotationXML>
        <emma:emma xmlns:emma="http://www.w3.org/2003/04/emma" version="1.0">
          <emma:interpretation id="{21FDD595-9E2B-4A3F-9C74-6219293EC2A0}" emma:medium="tactile" emma:mode="ink">
            <msink:context xmlns:msink="http://schemas.microsoft.com/ink/2010/main" type="paragraph" rotatedBoundingBox="21950,12272 23446,12138 23520,12963 22024,130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B1ED8E-4A16-4245-90E7-5746BE11C1AE}" emma:medium="tactile" emma:mode="ink">
              <msink:context xmlns:msink="http://schemas.microsoft.com/ink/2010/main" type="line" rotatedBoundingBox="21950,12272 23446,12138 23520,12963 22024,13096"/>
            </emma:interpretation>
          </emma:emma>
        </inkml:annotationXML>
        <inkml:traceGroup>
          <inkml:annotationXML>
            <emma:emma xmlns:emma="http://www.w3.org/2003/04/emma" version="1.0">
              <emma:interpretation id="{8438023E-C161-4F7C-AD05-7F862CFF8DDC}" emma:medium="tactile" emma:mode="ink">
                <msink:context xmlns:msink="http://schemas.microsoft.com/ink/2010/main" type="inkWord" rotatedBoundingBox="21950,12272 23446,12138 23520,12963 22024,13096"/>
              </emma:interpretation>
              <emma:one-of disjunction-type="recognition" id="oneOf0">
                <emma:interpretation id="interp0" emma:lang="en-AU" emma:confidence="0">
                  <emma:literal>(710).</emma:literal>
                </emma:interpretation>
                <emma:interpretation id="interp1" emma:lang="en-AU" emma:confidence="0">
                  <emma:literal>(71,017</emma:literal>
                </emma:interpretation>
                <emma:interpretation id="interp2" emma:lang="en-AU" emma:confidence="0">
                  <emma:literal>(71.0).</emma:literal>
                </emma:interpretation>
                <emma:interpretation id="interp3" emma:lang="en-AU" emma:confidence="0">
                  <emma:literal>'to</emma:literal>
                </emma:interpretation>
                <emma:interpretation id="interp4" emma:lang="en-AU" emma:confidence="0">
                  <emma:literal>(71,077</emma:literal>
                </emma:interpretation>
              </emma:one-of>
            </emma:emma>
          </inkml:annotationXML>
          <inkml:trace contextRef="#ctx0" brushRef="#br0">-1362 107 1958,'-9'19'87,"9"-19"17,0 0-83,0 0-21,-4 0 0,4 0 0,-4 7 136,-5 1 22,5-4 5,0 3 1,-1 5-61,-3-5-12,-1 9-3,-4 3 0,9-4-44,-4 8-8,3 0-3,5 7 0,-4-3-17,4 7-3,0 0-1,9 4 0,-1 0-12,1-3 0,-1-1 8,5-4-8,-4-3 0,3-4 0,1-4-9,4-4 9,1 0-110,-6-7-16,6 0-3,-6-5-1082</inkml:trace>
          <inkml:trace contextRef="#ctx0" brushRef="#br0" timeOffset="1029.9703">-1328 411 2170,'0'15'48,"0"-15"9,0 0 3,0 0 1,0 0-49,0 0-12,0 0 0,0 0 0,0 0 93,9 0 16,-9 0 3,8 0 1,5 0-53,-4 4-12,-9-4-1,13 4-1,-1-8-34,6 0-12,-6 4 0,-3-3 9,4 3-40,0 0-8,-5 0-1,1-4-1,-1 4-183,1-4-37</inkml:trace>
          <inkml:trace contextRef="#ctx0" brushRef="#br0" timeOffset="1032.9665">-1028 209 806,'-4'4'72,"-1"0"-58,5 0-14,0 4 0,-4-5 290,4-3 55,4 8 11,1 3 3,-1 1-165,-4 3-33,-4-4-6,4 5-2,4-5-122,0 8-31,1 0 0,-1 0 0,0 0 0,0 4 0,1-4 0,-1 0 0,0-4-27,-4 1-11,0-1-2,5 0-720,-1-4-144</inkml:trace>
          <inkml:trace contextRef="#ctx0" brushRef="#br0" timeOffset="1189.5445">-831 640 633,'0'0'56,"0"0"-44,0 0-12,0 0 0,0 7 304,0 1 60,0 0 11,0 3 2,0 4-187,0-3-38,0 3-7,-4-4-1,4 8-70,-5 0-14,1 0-2,0 0-1,4-3-46,-9 3-11,5-4 0,0 0 0,0-3-171,-1-5-33,1 1-8</inkml:trace>
          <inkml:trace contextRef="#ctx0" brushRef="#br0" timeOffset="1534.534">-741 259 1976,'0'0'88,"0"0"17,0 0-84,0 0-21,0 0 0,0 0 0,-4 11 116,4 1 20,0-1 3,-5 4 1,5 1-48,0 7-8,0-1-3,5 5 0,-1 0-39,0-1-8,1-3-2,3 4 0,-4-4-24,1-4-8,3-4 0,-3 0 0,3-3 0,-4-9 0,-4-3 0,0 0 0,5-3 8,3 3-8,-3-4 0,3-4 0,1-3 8,-5-8-8,0 0 9,1-4-9,-1-4 9,0 1-9,0-1 8,1 4-8,-5-4 0,0 8 0,0 8 0,0-1 0,-5 1 8,1-4-8,0 0 8,0 7-8,-1-7 8,-3 7-8,-1-3 0,-4 3 8,5 1-8,-5 7-9,0 0 9,0 0-13,0 3-93,5 5-18,-5 0-4,4 3-663,1-3-132</inkml:trace>
          <inkml:trace contextRef="#ctx0" brushRef="#br0" timeOffset="1767.9151">-698 88 921,'0'0'40,"0"0"10,0 0-40,8 0-10,-3-4 0,8 4 0,-5 4 370,5-4 72,-4 7 14,3-3 4,1 0-301,0 0-60,4 3-12,0 5-3,0 3-7,-4 0-1,0 4-1,0 4 0,0 0-39,4 0-7,-4 3-1,0 1-1,0 3-10,-1 12-1,-3-4-1,0 4 0,-5-7-15,-4-1 11,4-4-11,-8 1 10,0-5-26,-5 1-6,0 0-1,-3-1-946,-1 1-190</inkml:trace>
          <inkml:trace contextRef="#ctx0" brushRef="#br0" timeOffset="-64433.512">21 0 230,'0'0'10,"0"0"2,0 0-12,0 0 0,0 0 0,0 0 0,0 0 158,0 0 29,0 0 5,0 0 2,0 0-88,0 0-18,0 0-3,0 0-1,0 0-32,0 0-8,0 0 0,0 0-1,0 0-20,0 0-4,0 0-1,0 0 0,0 0-10,0 0-8,0 0 9,0 0-9,-8 4 8,8-4-8,0 0 0,0 0 9,0 0-9,0 0 0,-9 4 0,9-4 8,0 0-8,0 0 0,-4 3 0,4-3 0,0 0 0,0 0-9,0 0 9,0 0 0,0 0-25,0 0 1,0 0 1,0 0 0,0 0-71,0 0-14</inkml:trace>
        </inkml:traceGroup>
      </inkml:traceGroup>
    </inkml:traceGroup>
    <inkml:traceGroup>
      <inkml:annotationXML>
        <emma:emma xmlns:emma="http://www.w3.org/2003/04/emma" version="1.0">
          <emma:interpretation id="{BB33D6B3-0BE8-446F-936D-3AE5AE6600F5}" emma:medium="tactile" emma:mode="ink">
            <msink:context xmlns:msink="http://schemas.microsoft.com/ink/2010/main" type="paragraph" rotatedBoundingBox="22579,13819 23873,13819 23873,14474 22579,1447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681851B-0D0B-42D9-8D86-CDFF0CA1B9F7}" emma:medium="tactile" emma:mode="ink">
              <msink:context xmlns:msink="http://schemas.microsoft.com/ink/2010/main" type="line" rotatedBoundingBox="22579,13819 23873,13819 23873,14474 22579,14474"/>
            </emma:interpretation>
          </emma:emma>
        </inkml:annotationXML>
        <inkml:traceGroup>
          <inkml:annotationXML>
            <emma:emma xmlns:emma="http://www.w3.org/2003/04/emma" version="1.0">
              <emma:interpretation id="{3E51775C-A0E8-4ADA-A2CA-7C98228C1DEB}" emma:medium="tactile" emma:mode="ink">
                <msink:context xmlns:msink="http://schemas.microsoft.com/ink/2010/main" type="inkWord" rotatedBoundingBox="22602,13728 23913,13848 23855,14479 22544,14359"/>
              </emma:interpretation>
              <emma:one-of disjunction-type="recognition" id="oneOf1">
                <emma:interpretation id="interp5" emma:lang="en-AU" emma:confidence="0">
                  <emma:literal>10-3)</emma:literal>
                </emma:interpretation>
                <emma:interpretation id="interp6" emma:lang="en-AU" emma:confidence="0">
                  <emma:literal>(0-3)</emma:literal>
                </emma:interpretation>
                <emma:interpretation id="interp7" emma:lang="en-AU" emma:confidence="0">
                  <emma:literal>10 -3)</emma:literal>
                </emma:interpretation>
                <emma:interpretation id="interp8" emma:lang="en-AU" emma:confidence="0">
                  <emma:literal>(0 -3)</emma:literal>
                </emma:interpretation>
                <emma:interpretation id="interp9" emma:lang="en-AU" emma:confidence="0">
                  <emma:literal>10 3)</emma:literal>
                </emma:interpretation>
              </emma:one-of>
            </emma:emma>
          </inkml:annotationXML>
          <inkml:trace contextRef="#ctx0" brushRef="#br0" timeOffset="2582.9748">-745 1740 1987,'-5'-4'88,"-3"4"18,4-4-85,-1 1-21,-3-1 0,-1 0 0,1 4 103,-1 0 16,0 11 3,1-3 1,-1 3-27,1-3-4,3 4-2,1 7 0,4 0-45,-4 3-9,4 1-1,4 0-1,0 8-23,5-9-11,-5 1 10,1 0-10,3 0 0,1-4 0,-1-4 0,1 4 0,-1-3-32,1-1-5,0 0-2,3-4 0,-3-3-177,0 0-36,8-1-8,-17-7 0</inkml:trace>
          <inkml:trace contextRef="#ctx0" brushRef="#br0" timeOffset="2685.1083">-604 1900 1818,'-8'19'80,"8"-19"17,0 0-77,0 11-20,-5-3 0,1 0 0,0 3 120,-1 1 21,5-12 4,0 7 1,0 12-49,5-4-9,-1-3-3,0 3 0,1 0-47,3 4-10,-4-7-1,5-1-1,4-3-13,-5-1-2,1 1-1,4 0 0,0-8 14,-1 0 4,1 0 0,-4-4 0,-1 0-28,1-4 0,-5-3 0,5-4 0,-5 0 0,-4-1 0,4-3 0,-4 4 0,-4 0 0,4-4 0,-8-4 0,3 4 0,-3-8 0,-1 4 0,-8 1 0,4-1 0,0 4 0,5 3 0,-5 1 0,0 4 0,5-1 0,-5 9 0,4 3 8,1 7-8,-1 12-51,0 0-12,5-4-2,0 8-750,-5-4-149</inkml:trace>
          <inkml:trace contextRef="#ctx0" brushRef="#br0" timeOffset="3121.7563">-150 2113 1987,'0'0'88,"0"0"18,0 0-85,0 0-21,0 0 0,9 0 0,-1 0 98,1-4 15,-1 4 3,1-3 1,4-1-51,-5 4-10,1-4-3,4 4 0,-5 0-53,1 0 0,-9 0 0,8 0-769,-8 0-151</inkml:trace>
          <inkml:trace contextRef="#ctx0" brushRef="#br0" timeOffset="3538.5374">-39 1809 2260,'0'0'100,"0"0"21,0 0-97,0 0-24,0 0 0,5 3 0,8 1 116,-5 0 19,-8-4 3,9 4 1,4 0-48,-5-1-10,5 1-1,-4-4-1,3 4-38,1 0-7,-4 3-2,-1 1 0,1-4-20,-9-4-12,4 8 12,1-1-12,-1 1-9,0 3-9,-4 1-2,-4-5 0,4 5 10,0-5 2,-4 1 0,-1 3 0,5 1-39,-4-5-7,0 1-2,4 0 0,-5-1-6,5 1-2,0-8 0,5 11 0,-10-3 55,10-1 9,-5 1 0,0-8 8,0 0-8,0 0 0,0 0-8,0 0 8,13 0 0,-1 0 0,-12 0 0,13 4 0,-4 3 22,-1-3 10,1 8 1,0-5 1,-1-3-3,-4 0-1,-4-4 0,5 8 0,-1-1 27,-4-7 6,0 0 1,0 8 0,-4 3-64,4-3 0,-5-1-14,1 1 2,-4 0 12,-1-1 8,0 1-8,-3-4 11,-1 3-26,4-7-5,1 0 0,-5-3-1,4 3-116,1 0-23,-5-4-5,8 0-1010</inkml:trace>
          <inkml:trace contextRef="#ctx0" brushRef="#br0" timeOffset="3793.036">137 1668 1900,'0'0'84,"0"0"18,0 0-82,9 4-20,4-8 0,-5 0 0,1 8 120,4 3 19,-1 9 4,6-1 1,-6-4-5,1 1-1,4-1 0,-4 0 0,0-3-67,4 11-14,-4 0-2,4 8-1,5-1 8,-1 5 2,-8 3 0,4-3 0,-4-1-52,-5-11-12,-3 0 0,-1 0 0,0 12 0,1-5 0,-5-3 8,0 0-8,-9 0 0,5 0 0,-5 0 0,1-1 0,-5 1-106,0-4-18,0 8-3,0-4-1229</inkml:trace>
        </inkml:traceGroup>
      </inkml:traceGroup>
    </inkml:traceGroup>
    <inkml:traceGroup>
      <inkml:annotationXML>
        <emma:emma xmlns:emma="http://www.w3.org/2003/04/emma" version="1.0">
          <emma:interpretation id="{FEF1646A-A8EB-4E9C-94FA-A2401BEBB8EA}" emma:medium="tactile" emma:mode="ink">
            <msink:context xmlns:msink="http://schemas.microsoft.com/ink/2010/main" type="paragraph" rotatedBoundingBox="23093,14306 27235,14306 27235,15372 23093,153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714D282-D910-45C0-B75F-E75620F21B2D}" emma:medium="tactile" emma:mode="ink">
              <msink:context xmlns:msink="http://schemas.microsoft.com/ink/2010/main" type="line" rotatedBoundingBox="23093,14306 27235,14306 27235,15372 23093,15372"/>
            </emma:interpretation>
          </emma:emma>
        </inkml:annotationXML>
        <inkml:traceGroup>
          <inkml:annotationXML>
            <emma:emma xmlns:emma="http://www.w3.org/2003/04/emma" version="1.0">
              <emma:interpretation id="{A4219BA1-8407-48A2-887D-4639B8C65ADA}" emma:medium="tactile" emma:mode="ink">
                <msink:context xmlns:msink="http://schemas.microsoft.com/ink/2010/main" type="inkWord" rotatedBoundingBox="23093,14306 23131,14306 23131,14676 23093,14676"/>
              </emma:interpretation>
              <emma:one-of disjunction-type="recognition" id="oneOf2">
                <emma:interpretation id="interp10" emma:lang="en-AU" emma:confidence="0">
                  <emma:literal>I</emma:literal>
                </emma:interpretation>
                <emma:interpretation id="interp11" emma:lang="en-AU" emma:confidence="0">
                  <emma:literal>|</emma:literal>
                </emma:interpretation>
                <emma:interpretation id="interp12" emma:lang="en-AU" emma:confidence="0">
                  <emma:literal>l</emma:literal>
                </emma:interpretation>
                <emma:interpretation id="interp13" emma:lang="en-AU" emma:confidence="0">
                  <emma:literal>1</emma:literal>
                </emma:interpretation>
                <emma:interpretation id="interp14" emma:lang="en-AU" emma:confidence="0">
                  <emma:literal>\</emma:literal>
                </emma:interpretation>
              </emma:one-of>
            </emma:emma>
          </inkml:annotationXML>
          <inkml:trace contextRef="#ctx0" brushRef="#br0" timeOffset="2914.3093">-334 2151 1324,'4'12'118,"-4"-12"-94,0 0-24,0 0 0,5 4 196,-1 3 34,0 1 7,0 3 2,1 4-88,-1-3-18,0 3-3,-4 0-1,0 8-55,0-4-11,0 4-3,0 0 0,0 4-44,4-1-16,-8-7 9,4 0-9,0 4-13,0-4-8,-4 0-2,4-7 0,-4-1-219,-1-3-44</inkml:trace>
        </inkml:traceGroup>
        <inkml:traceGroup>
          <inkml:annotationXML>
            <emma:emma xmlns:emma="http://www.w3.org/2003/04/emma" version="1.0">
              <emma:interpretation id="{8A82E222-FE93-41AA-9DE5-397AA1EF8093}" emma:medium="tactile" emma:mode="ink">
                <msink:context xmlns:msink="http://schemas.microsoft.com/ink/2010/main" type="inkWord" rotatedBoundingBox="25432,14341 27235,14341 27235,15372 25432,15372">
                  <msink:destinationLink direction="with" ref="{F1EAA129-5E94-414A-B320-81B7996552AB}"/>
                </msink:context>
              </emma:interpretation>
              <emma:one-of disjunction-type="recognition" id="oneOf3">
                <emma:interpretation id="interp15" emma:lang="en-AU" emma:confidence="0">
                  <emma:literal>11-4)</emma:literal>
                </emma:interpretation>
                <emma:interpretation id="interp16" emma:lang="en-AU" emma:confidence="0">
                  <emma:literal>111-4)</emma:literal>
                </emma:interpretation>
                <emma:interpretation id="interp17" emma:lang="en-AU" emma:confidence="0">
                  <emma:literal>(11-4)</emma:literal>
                </emma:interpretation>
                <emma:interpretation id="interp18" emma:lang="en-AU" emma:confidence="0">
                  <emma:literal>"1-4)</emma:literal>
                </emma:interpretation>
                <emma:interpretation id="interp19" emma:lang="en-AU" emma:confidence="0">
                  <emma:literal>11/-4)</emma:literal>
                </emma:interpretation>
              </emma:one-of>
            </emma:emma>
          </inkml:annotationXML>
          <inkml:trace contextRef="#ctx0" brushRef="#br0" timeOffset="4632.7777">2035 2551 1962,'0'0'87,"0"0"17,0 0-83,0 0-21,-9-4 0,9 4 0,0 0 106,0 0 17,0 0 3,0 0 1,-4 8-3,4-8-1,0 0 0,0 0 0,-4 4-51,-5 3-11,5 5-1,4 3-1,0-4-39,0 5-8,0 6-2,4 1 0,-4 0 43,4 4 9,1 3 2,3 1 0,-4-5-52,5 9-12,4-5 0,-5 4 0,1-3-48,4-1-13,0-3-3,-1-4 0,1 0 52,4-4 12,-4-8 0,4 1 0,1-1-156,-6-7-29,6-4-6,-6-4-999</inkml:trace>
          <inkml:trace contextRef="#ctx0" brushRef="#br0" timeOffset="5454.9136">2412 2635 2163,'0'0'96,"0"0"20,0 0-93,0 0-23,0 0 0,0 0 0,0 0 112,-5 7 19,5-7 3,0 0 1,-4 8-57,0 3-11,4-11-3,4 12 0,0-1 0,1 5 0,-1-5 0,0 4 0,-4-3-64,4 7-11,1-8-3,-1 4-1,0 4 24,1-7 5,-1 3 1,-4 0 0,4 0-78,0-3-15,1-4-3,-5 3-1,4-3-168,-4-1-34</inkml:trace>
          <inkml:trace contextRef="#ctx0" brushRef="#br0" timeOffset="5669.7656">2630 2875 576,'0'0'51,"0"11"-41,0-3-10,0 3 0,4 1 356,-4-5 70,0 5 14,5-1 2,-5 0-250,4 1-49,-4 3-11,4 0-1,0 1-56,-4-1-11,9 4-3,-9 0 0,4 0-32,-4 0-6,5-4-2,-5 4 0,-5 0-21,5-3-8,0-5 0,-4 4 0,4-7-65,-4-1-13,4-7-2,0 0-720,0 0-143</inkml:trace>
          <inkml:trace contextRef="#ctx0" brushRef="#br0" timeOffset="5910.1225">2810 2795 1728,'0'0'153,"0"0"-122,0 0-31,13 0 0,0 0 160,0 0 25,-13 0 6,0 0 1,0 0-52,8-4-9,9 4-3,0-4 0,0 4-84,1-4-18,-1 4-3,0-3-1,0-1-22,-4 0 9,0 0-9,0 0 0,-5 0-13,1 1-10,-9 3-1,8-4-1,-3-4-236,-5 8-47</inkml:trace>
          <inkml:trace contextRef="#ctx0" brushRef="#br0" timeOffset="6271.0076">3234 2483 1900,'0'0'169,"0"0"-135,0 0-34,0 0 0,0 0 191,0 0 31,0 0 6,4 7 2,1 5-122,-5-5-25,0 5-5,4-1-1,-4 4-37,0-3-7,0-1-1,-4 4-1,4-3-20,0-1-11,0 1 12,4-1-12,-4 0 0,0 1 0,4-5-12,-4 1 3,0-8 9,9 8 0,-9-8 0,0 0 0,8 4 0,-8-4 0,9 7 0,-5-7 0,5 4 0,-1 0 12,1-8-2,4 4-1,-13 0-9,4-4 0,9 0 0,-5 1 8,1-5-8,0 4 0,-1-4 0,1 5 0,4-5-13,-9 0-5,4 1-1,-3-1 0,3 1-81,-3 3-16,3-8-3,-4 9-1130</inkml:trace>
          <inkml:trace contextRef="#ctx0" brushRef="#br0" timeOffset="6450.5261">3380 2399 748,'0'0'67,"0"0"-54,0 0-13,-9 7 0,5 1 383,4-8 73,-4 11 16,4 1 2,0 3-276,4 0-55,-4 4-11,4 4-3,0 0-41,1 4-8,-1-4-1,0 3-1,1 1-35,-1-1-7,9 5-2,-9-4 0,5-1-34,-5-3 0,0-4 0,0 4 0,1-4-30,-5-4-13,0-3-2,4-1-1,-4-11-198,0 0-39,0 0-8,-4-15-1</inkml:trace>
          <inkml:trace contextRef="#ctx0" brushRef="#br0" timeOffset="6678.7245">3525 2186 2419,'0'0'107,"0"0"22,0 0-103,0 0-26,13 7 0,-4 1 0,-1-1 108,1 5 16,-1-1 3,10 1 1,-6 7-7,6 0-1,-1 4 0,0 7 0,4-3-58,1 3-12,-5 4-2,0-3-1,0-4-18,-4 3-3,0-3-1,0-1 0,-5 1-25,-4 3 0,1-3 0,-1 4 0,-8-9 0,4 9 0,-5-1 0,1 5 0,0 3 0,-9 0 0,0 4 0,-4-1-1053,0 1-216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2-02-16T04:49:28.635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75404A3-FD26-41BE-8D65-9BC156B4EB04}" emma:medium="tactile" emma:mode="ink">
          <msink:context xmlns:msink="http://schemas.microsoft.com/ink/2010/main" type="writingRegion" rotatedBoundingBox="20170,5470 21153,5275 21268,5857 20285,6051"/>
        </emma:interpretation>
      </emma:emma>
    </inkml:annotationXML>
    <inkml:traceGroup>
      <inkml:annotationXML>
        <emma:emma xmlns:emma="http://www.w3.org/2003/04/emma" version="1.0">
          <emma:interpretation id="{57B1F7E5-D94E-413D-BD40-67161E48198F}" emma:medium="tactile" emma:mode="ink">
            <msink:context xmlns:msink="http://schemas.microsoft.com/ink/2010/main" type="paragraph" rotatedBoundingBox="20170,5470 21153,5275 21268,5857 20285,60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C4BE5D-6313-4B9B-93F0-C5A17B9FE0F1}" emma:medium="tactile" emma:mode="ink">
              <msink:context xmlns:msink="http://schemas.microsoft.com/ink/2010/main" type="line" rotatedBoundingBox="20170,5470 21153,5275 21268,5857 20285,6051"/>
            </emma:interpretation>
          </emma:emma>
        </inkml:annotationXML>
        <inkml:traceGroup>
          <inkml:annotationXML>
            <emma:emma xmlns:emma="http://www.w3.org/2003/04/emma" version="1.0">
              <emma:interpretation id="{874A0597-11D2-43DE-A1C5-65483EDAC3C5}" emma:medium="tactile" emma:mode="ink">
                <msink:context xmlns:msink="http://schemas.microsoft.com/ink/2010/main" type="inkWord" rotatedBoundingBox="20170,5470 21153,5275 21268,5857 20285,6051"/>
              </emma:interpretation>
              <emma:one-of disjunction-type="recognition" id="oneOf0">
                <emma:interpretation id="interp0" emma:lang="en-AU" emma:confidence="0">
                  <emma:literal>IE-4</emma:literal>
                </emma:interpretation>
                <emma:interpretation id="interp1" emma:lang="en-AU" emma:confidence="0">
                  <emma:literal>)E-4</emma:literal>
                </emma:interpretation>
                <emma:interpretation id="interp2" emma:lang="en-AU" emma:confidence="0">
                  <emma:literal>JE-4</emma:literal>
                </emma:interpretation>
                <emma:interpretation id="interp3" emma:lang="en-AU" emma:confidence="0">
                  <emma:literal>ICEY</emma:literal>
                </emma:interpretation>
                <emma:interpretation id="interp4" emma:lang="en-AU" emma:confidence="0">
                  <emma:literal>IE-lol</emma:literal>
                </emma:interpretation>
              </emma:one-of>
            </emma:emma>
          </inkml:annotationXML>
          <inkml:trace contextRef="#ctx0" brushRef="#br0">-7016-780 921,'13'0'40,"-13"0"10,0 0-40,0 0-10,0 0 0,4 0 0,5 0 172,-9 0 33,0 0 7,8 0 0,9 0-96,-4 0-19,-13 0-4,0 0-1,4 0-44,5 3-8,4 1-3,-5 0 0,-8-4-13,9 8-4,0-5 0,-1 9 0,-4-1-12,1 1-8,3-1 8,1-3-8,-1 3 0,-3-3 8,-1 7-8,-4-4 0,4 1 9,-4-5-9,-4 5 12,0 3-12,-1-3-11,5-1-9,0 4-1,-8-3-1,-5 3 22,4 0 0,9-4 0,-8-3 0,-5 3 0,0-3 12,5 0-2,3 3 0,1-3-58,4-8-11,0 0-2,0 0-1,0 0-62,0 0-13</inkml:trace>
          <inkml:trace contextRef="#ctx0" brushRef="#br0" timeOffset="282.4428">-6746-769 1267,'-13'4'56,"9"-4"12,-5 0-55,5 4-13,4-4 0,-9 7 0,-4 5 140,9-5 26,4-7 5,-4 8 1,-9-1-70,4 5-14,9-12-2,0 11-1,-8 5-17,-1 3-4,5-8-1,0 4 0,8-3-51,-8 3-12,-5 0 0,9 0 0,0-3 0,0 3-8,-4-4 8,0 5-13,-1-9 13,5 5 0,5-5 0,-5 5 10,0-12-10,8 7 8,-4 1-8,9 0 8,-4-1-8,-1-3 0,1 0 0,4 0 0,0-4 0,-5 0-14,-8 0 3,9-4 1,8-4-40,-4-3-8,-9 3-2,5 1-611,-1-5-122</inkml:trace>
          <inkml:trace contextRef="#ctx0" brushRef="#br0" timeOffset="500.227">-6703-598 691,'0'0'61,"0"0"-49,0 0-12,0 0 0,8 4 226,-8-4 42,0 0 9,0 0 2,13 4-123,-13-4-25,0 0-5,0 0-1,0 0-48,9 4-9,8 0-3,-4-1 0,-13-3-26,8-3-6,5-1-1,-4 0 0,-9 4-32,0 0 0,8-4 0,1 4 0,4-4-46,-5 4-10,-8 0-1,9 0-991</inkml:trace>
          <inkml:trace contextRef="#ctx0" brushRef="#br0" timeOffset="725.1593">-6549-575 1958,'0'0'43,"0"0"9,0 0 1,0 0 3,0 0-45,0 0-11,0 0 0,8 4 0,5-4 104,-4-4 20,-9 4 3,8 0 1,5-4-104,-8 4-24,-5 0 0,0 0 0,0 0 0,12 0 0,-3 0-12,-9 0 12,0 0-58,8-7-5,1 3-1,-9 4-936</inkml:trace>
          <inkml:trace contextRef="#ctx0" brushRef="#br0" timeOffset="1691.0567">-6691-613 817,'-8'8'36,"8"-4"8,0-4-36,0 3-8,-4 1 0,4 0 0,0-4 51,0 0 8,0 0 1,0 0 1,0 0 54,0 0 10,8 0 3,-8 0 0,0 0-64,0 0-13,13-4-3,0 0 0,-13 4-25,0 0-6,13-3-1,0-1 0,-1 0 26,-12 4 5,9-4 1,4 0 0,0 0-38,0 4-10,-13 0 0,0 0 0,8-3-35,1 3-11,4 0-2,-13 0-1,0 0-15,0 0-2,21-12-1,-21 12-634</inkml:trace>
          <inkml:trace contextRef="#ctx0" brushRef="#br0" timeOffset="2273.1893">-6712-826 921,'0'0'82,"0"0"-66,0 0-16,0 0 0,0 0 191,0 0 34,0 0 7,0 0 2,0 0-98,0 0-20,13 4-4,-5-1-1,-8-3-51,9 0-9,4 0-3,0 0 0,0 0-22,-1 4-5,1-4-1,0 0 0,4-4-20,-8 1 0,-1 3 0,5-4 0,0 0-26,-4 0-3,4 0-1,-5 1 0,-4-5-155,1 4-31</inkml:trace>
          <inkml:trace contextRef="#ctx0" brushRef="#br0" timeOffset="2287.8367">-6369-826 806,'0'0'72,"0"0"-58,0 0-14,0 0 0,0 0 246,0 0 46,0 0 10,0 0 2,0 0-176,8 4-34,-8-4-7,0 0-2,0 0-61,13 0-12,-4-4-2,-9 4-1,0 0-17,0 0-4,13-8-1,4 4 0,-13-7-159,5 7-31</inkml:trace>
          <inkml:trace contextRef="#ctx0" brushRef="#br0" timeOffset="2459.5216">-6207-971 1209,'0'0'108,"0"0"-87,0 0-21,0 0 0,-8 4 200,4 4 36,-1 3 8,1 0 0,0-3-128,-5 3-25,1-3-6,3 4-1,10 3-61,-1 0-13,-8 0-2,4 4-8,8 0 35,-3-3 0,-10 3 0,10 0 0,-1-8-27,4 8-8,-3-4 0,-5 1 0,0-16 0,4 7 10,4 5-10,-8-5 8,0-7-8,0 0 0,18 8 0,-6-4 0,-12-4 0,0 0 0,13 0 0,4 0 0,5-8 16,-9 4 8,-5-3 2,5-5 0,4-7-92,0 4-18,-8 0-4,0-1-644,8 5-128</inkml:trace>
          <inkml:trace contextRef="#ctx0" brushRef="#br0" timeOffset="2662.8178">-6022-921 1983,'-9'0'44,"-4"0"8,5 3 3,-1 5 1,1 0-45,-1-1-11,5 5 0,-1 3 0,5-4 99,-4 1 17,0 3 4,0 4 1,12-4-45,-8 4-10,0 0-2,0 8 0,0-4 0,4 7 0,5 5 0,-5-1 0,9-4-51,0-3-13,-4 7 0,3-7 0,-3-4-48,4 0-13,-5-4-3,5-4-1152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2-02-16T04:49:21.719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736D5C5-2024-4B87-94CD-71CCEB88FBFD}" emma:medium="tactile" emma:mode="ink">
          <msink:context xmlns:msink="http://schemas.microsoft.com/ink/2010/main" type="writingRegion" rotatedBoundingBox="20162,5643 20163,18616 20013,18616 20012,5644"/>
        </emma:interpretation>
      </emma:emma>
    </inkml:annotationXML>
    <inkml:traceGroup>
      <inkml:annotationXML>
        <emma:emma xmlns:emma="http://www.w3.org/2003/04/emma" version="1.0">
          <emma:interpretation id="{4DF92155-3066-4CD3-9D50-A237ADDF49B8}" emma:medium="tactile" emma:mode="ink">
            <msink:context xmlns:msink="http://schemas.microsoft.com/ink/2010/main" type="paragraph" rotatedBoundingBox="20162,5643 20163,18616 20013,18616 20012,56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3F3E2A-4869-467C-98A7-87F67D80D8B7}" emma:medium="tactile" emma:mode="ink">
              <msink:context xmlns:msink="http://schemas.microsoft.com/ink/2010/main" type="line" rotatedBoundingBox="20162,5643 20163,18616 20013,18616 20012,5644"/>
            </emma:interpretation>
          </emma:emma>
        </inkml:annotationXML>
        <inkml:traceGroup>
          <inkml:annotationXML>
            <emma:emma xmlns:emma="http://www.w3.org/2003/04/emma" version="1.0">
              <emma:interpretation id="{2957D970-FCDC-4F8F-A0EB-6897FC3CA73F}" emma:medium="tactile" emma:mode="ink">
                <msink:context xmlns:msink="http://schemas.microsoft.com/ink/2010/main" type="inkWord" rotatedBoundingBox="20059,5643 20060,6108 20039,6109 20038,5644"/>
              </emma:interpretation>
              <emma:one-of disjunction-type="recognition" id="oneOf0">
                <emma:interpretation id="interp0" emma:lang="en-AU" emma:confidence="0">
                  <emma:literal>-</emma:literal>
                </emma:interpretation>
                <emma:interpretation id="interp1" emma:lang="en-AU" emma:confidence="0">
                  <emma:literal>_</emma:literal>
                </emma:interpretation>
                <emma:interpretation id="interp2" emma:lang="en-AU" emma:confidence="0">
                  <emma:literal>~</emma:literal>
                </emma:interpretation>
                <emma:interpretation id="interp3" emma:lang="en-AU" emma:confidence="0">
                  <emma:literal>=</emma:literal>
                </emma:interpretation>
                <emma:interpretation id="interp4" emma:lang="en-AU" emma:confidence="0">
                  <emma:literal>+</emma:literal>
                </emma:interpretation>
              </emma:one-of>
            </emma:emma>
          </inkml:annotationXML>
          <inkml:trace contextRef="#ctx0" brushRef="#br0">4 0 1076,'0'0'24,"0"0"4,0 0 2,0 0 0,0 0-30,0 0 0,0 0 0,0 0 0,0 12 64,4-1 6,-4-11 2,0 0 0,-4 12-26,4-5-5,0-7-1,0 0 0,-4 12-9,4-12-3,0 0 0,0 0 0,0 11-2,0-11-1,0 0 0,0 0 0,0 0-6,0 0-2,0 0 0,0 11 0,0-11 2,4 8 0,-4-8 0,0 11 0,0-11 7,0 0 2,0 0 0,0 12 0,-4-1-8,4-11 0,0 12-1,0-12 0,0 11-4,0-3-1,0 3 0,0-11 0,0 12-4,0-1-1,4 0 0,-4 1 0,4-5 2,-4 5 0,5-5 0,-5 5 0,0-1 1,4 1 0,-4-1 0,4 1 0,-8-1-4,4 4 0,0-3 0,0 3 0,-4 0-8,-1-3 8,10 3-8,-5-4 8,0 1-8,-5-5 0,5 5 0,0-5-11,0 5-29,5-5-5,-5 5-2,0-12 0,0 0-143,0 0-29,0 0-5,0 0-2</inkml:trace>
        </inkml:traceGroup>
        <inkml:traceGroup>
          <inkml:annotationXML>
            <emma:emma xmlns:emma="http://www.w3.org/2003/04/emma" version="1.0">
              <emma:interpretation id="{A12EB4A1-988F-476C-A7F9-110935A9FA51}" emma:medium="tactile" emma:mode="ink">
                <msink:context xmlns:msink="http://schemas.microsoft.com/ink/2010/main" type="inkWord" rotatedBoundingBox="20132,6443 20133,6881 20035,6882 20034,6444"/>
              </emma:interpretation>
              <emma:one-of disjunction-type="recognition" id="oneOf1">
                <emma:interpretation id="interp5" emma:lang="en-AU" emma:confidence="0">
                  <emma:literal>-B</emma:literal>
                </emma:interpretation>
                <emma:interpretation id="interp6" emma:lang="en-AU" emma:confidence="0">
                  <emma:literal>apps</emma:literal>
                </emma:interpretation>
                <emma:interpretation id="interp7" emma:lang="en-AU" emma:confidence="0">
                  <emma:literal>--8B</emma:literal>
                </emma:interpretation>
                <emma:interpretation id="interp8" emma:lang="en-AU" emma:confidence="0">
                  <emma:literal>soooo</emma:literal>
                </emma:interpretation>
                <emma:interpretation id="interp9" emma:lang="en-AU" emma:confidence="0">
                  <emma:literal>Bo's</emma:literal>
                </emma:interpretation>
              </emma:one-of>
            </emma:emma>
          </inkml:annotationXML>
          <inkml:trace contextRef="#ctx0" brushRef="#br0" timeOffset="479.5993">86 800 972,'-9'23'43,"9"-23"9,0 0-42,0 0-10,0 0 0,-4 7 0,4-7 129,0 0 24,0 0 5,0 8 1,-5-1-57,5 1-11,0-8-3,0 12 0,0-5-26,0 1-6,-4-1 0,4 5-1,4-1-18,1 1-3,-10-1-1,5 0 0,5-3-16,-5 4-3,-5-1-1,5 0 0,0 5-13,0-5 0,0 8 8,0 0-8,0-4 0,0 1-8,0-5 8,5 4-13,-10-3-17,5 3-3,0-4-1,5 5 0,-1-5-36,-4 0-7,0 1-2,4 3-769</inkml:trace>
          <inkml:trace contextRef="#ctx0" brushRef="#br0" timeOffset="17922.8158">30 1226 288,'0'0'25,"0"0"-25,0 8 0,0-8 0,0 0 150,0 0 25,0 0 5,0 0 0,0 0-103,0-4-21,4-4-4,-4-3 0,-4 3-9,4 5-2,4-5 0,0 4 0,-4-3-1,0 3-1,0 4 0,5-4 0,-1 0-19,-4 4-3,0-4-1,0 1 0,9-1-16,-9 0 8,0 4-8,0 0 0,0-4 0,0 0 0,0 4 0,0 0 0,-5-4 0,5 4 0,5-7 0,-5 7 0,-5 0 0,5 0 0,0-4 0,0 4 0,0 0 0,0 0 10,0 0-2,0 0 0,0 0 4,0 0 1,0 0 0,0 0 0,0 0-1,0 0 0,0 0 0,0 0 0,5 8 3,-5-8 0,4 7 0,-4 1 0,4 3-4,-4-3-1,0-8 0,0 0 0,0 0 0,0 0 0,4 11 0,-4 1 0,0-12 3,0 0 1,0 7 0,0-7 0,0 0 1,0 0 0,0 0 0,0 0 0,-4 12-1,4-12 0,-8 7 0,-1-3 0,-4 0 2,13-4 0,0 0 0,0 0 0,-8 0 2,-1-8 1,9 8 0,-4-3 0,-1-5-8,5 8-2,0 0 0,0 0 0,0-8-9,0 1 0,0 7 0,0 0 8,5-8-8,-1 1 0,0-1 0,-4 8 0,0 0 0,5-4 0,3 0 0,-8 4 0,0 0 0,0-7 0,9-1 0,-9 8 0,0 0 0,0 0 10,0 0-10,8 0 10,-8 0-10,0 0 0,0 0 0,9 4 8,4 0-8,-13-4 8,0 0-8,4 7 8,-4-7-8,0 0 10,0 0-10,0 0 10,0 0 2,-4 12 1,4-12 0,0 0 0,-9 11 3,1-3 1,8-8 0,-5 11 0,1-3-6,4-8-2,-9 0 0,9 0 0,0 0-9,0 0 0,-8 4 0,8-4 8,0 0-8,0 0 0,0 0 0,-4-4 8,4 4-8,0 0 0,0 0 0,0 0 0,-9-8 0,9 8 0,0-7 0,0 7-11,0-8 11,0 8 0,0-11 0,0 11-8,0 0 8,0 0 0,0 0 0,13-4-8,-13 4 8,8-4 0,-8 4-9,0 0 9,9 0 0,-9 0 0,0 0 0,0 0 0,0 0 0,13 4 0,0-4 0,-13 0 0,0 0 0,0 0 0,0 0 0,0 0 0,0 0-8,0 7 8,0 1-10,0 3 10,0-11 0,-5 4 20,1 4-4,0-1 0,0-3-16,-1 0 0,1 4 8,-5-8-8,9 0 0,-4 0 10,-4 0-10,3 0 8,-3-4-8,-1 4 0,9 0 9,0 0-9,-4-4 8,0-4-8,4 8 8,0 0-8,0-11 0,0 11 8,0 0-8,0 0 0,8-8 0,-8 8 0,0 0-10,9-7 10,-5-1-9,-4 8 9,0 0 0,0 0-9,13-4 9,-9 1 0,-4 3 0,0 0 0,0 0 0,13 0 0,-4 3 0,-9-3 8,0 0-8,0 0 0,12 0 0,-12 0 8,5 8-8,-5-8 0,0 0 0,0 0 8,0 0-8,0 0 8,0 0-8,0 0 8,0 0-8,0 8 11,-5-1-11,5-7 12,-4 4-12,-4-4 12,8 0-12,-9 4 12,0-4-12,1 4 0,8-4 0,0 0 8,0 0-8,-4-4 0,-5 0 0,9 4 8,0 0-8,0 0 0,0 0 0,0-11 8,0 3-8,0-3 0,0 11 0,-4-8 0,4 0 0,0 8 0,0-7-9,0 7 9,0-4 0,0 4 0,0 0-8,0 0 8,0 0 0,4-8-10,5 4 10,-1 1-8,1-1 8,-9 4 0,0 0 0,13 0-8,-1 0 8,-3 0 0,-9 0 0,0 0 0,0 0 0,9 7 0,-1-3 0,-8-4 0,0 0 0,0 0 0,0 0 0,0 0 0,-4 8 8,4 3-8,0-11 8,-4 8-8,-1 3 8,1-7-8,-5 0 8,9-4-8,0 0 0,-8 4 8,-1 0-8,5-1 0,4-3 0,0 0 8,-9 0-8,1 8 0,8-8 0,0 0 8,0 0-8,0 0 0,-9-4 0,9 4 8,0 0-8,0 0 0,-4 0 0,4 0 0,0 0 0,0-7-8,0 7-15,4-12-2,1 5-1,3-5 0,1 5-140,-1-1-28</inkml:trace>
        </inkml:traceGroup>
        <inkml:traceGroup>
          <inkml:annotationXML>
            <emma:emma xmlns:emma="http://www.w3.org/2003/04/emma" version="1.0">
              <emma:interpretation id="{EE6FAF1B-1671-4FB9-9546-02E62FE8F847}" emma:medium="tactile" emma:mode="ink">
                <msink:context xmlns:msink="http://schemas.microsoft.com/ink/2010/main" type="inkWord" rotatedBoundingBox="20111,7345 20112,7840 20099,7841 20098,7346"/>
              </emma:interpretation>
              <emma:one-of disjunction-type="recognition" id="oneOf2">
                <emma:interpretation id="interp10" emma:lang="en-AU" emma:confidence="0">
                  <emma:literal>-</emma:literal>
                </emma:interpretation>
                <emma:interpretation id="interp11" emma:lang="en-AU" emma:confidence="0">
                  <emma:literal>_</emma:literal>
                </emma:interpretation>
                <emma:interpretation id="interp12" emma:lang="en-AU" emma:confidence="0">
                  <emma:literal>~</emma:literal>
                </emma:interpretation>
                <emma:interpretation id="interp13" emma:lang="en-AU" emma:confidence="0">
                  <emma:literal>+</emma:literal>
                </emma:interpretation>
                <emma:interpretation id="interp14" emma:lang="en-AU" emma:confidence="0">
                  <emma:literal>=</emma:literal>
                </emma:interpretation>
              </emma:one-of>
            </emma:emma>
          </inkml:annotationXML>
          <inkml:trace contextRef="#ctx0" brushRef="#br0" timeOffset="1416.1417">60 1702 1022,'8'65'45,"-3"-50"10,-5-15-44,0 0-11,0 0 0,0 0 0,-5 8 116,5-8 20,0 0 5,0 7 1,0 5-45,5-1-9,-5 1-1,0-1-1,0 0-41,0 1-8,0-1-1,0 5-1,-5-1-24,1 0-11,8 0 10,-4 4-10,-4 0 0,0-3 0,4 3 0,0 0 0,0 0-9,0-4 9,0 4-13,0-4 5,8 0-20,-8 1-3,-4-5-1,4 4 0,4-3-35,1-1-7,-5 1-2,0-5-664</inkml:trace>
        </inkml:traceGroup>
        <inkml:traceGroup>
          <inkml:annotationXML>
            <emma:emma xmlns:emma="http://www.w3.org/2003/04/emma" version="1.0">
              <emma:interpretation id="{E58164AA-79E3-4805-A583-F14EEE85250A}" emma:medium="tactile" emma:mode="ink">
                <msink:context xmlns:msink="http://schemas.microsoft.com/ink/2010/main" type="inkWord" rotatedBoundingBox="20094,8236 20095,8735 20065,8736 20064,8237"/>
              </emma:interpretation>
              <emma:one-of disjunction-type="recognition" id="oneOf3">
                <emma:interpretation id="interp15" emma:lang="en-AU" emma:confidence="0">
                  <emma:literal>-</emma:literal>
                </emma:interpretation>
                <emma:interpretation id="interp16" emma:lang="en-AU" emma:confidence="0">
                  <emma:literal>_</emma:literal>
                </emma:interpretation>
                <emma:interpretation id="interp17" emma:lang="en-AU" emma:confidence="0">
                  <emma:literal>~</emma:literal>
                </emma:interpretation>
                <emma:interpretation id="interp18" emma:lang="en-AU" emma:confidence="0">
                  <emma:literal>r</emma:literal>
                </emma:interpretation>
                <emma:interpretation id="interp19" emma:lang="en-AU" emma:confidence="0">
                  <emma:literal>=</emma:literal>
                </emma:interpretation>
              </emma:one-of>
            </emma:emma>
          </inkml:annotationXML>
          <inkml:trace contextRef="#ctx0" brushRef="#br0" timeOffset="1430.0603">51 2593 230,'5'12'20,"-5"-12"-20,0 0 0,0 0 0,-9 7 246,9 1 45,0-8 9,0 7 1,-4 5-155,-1-5-31,5-7-7,0 12 0,0-12-44,-4 11-9,4 1-2,0 3 0,0-4-18,0 1-4,-4-1-1,4 1 0,4-1-15,-4 4-3,0-3-1,0 3 0,0-4-11,0 8 0,0-7 9,-4 7-9,4-4 0,-4 0 0,8 1 0,-4 3 0,-4 0 0,4-4 0,4 0 0,0 0-12,0 1-17,1-1-4,-5 0-1,0 0 0,4-3-46,-4-1-10,0 0-2,0 1-665</inkml:trace>
        </inkml:traceGroup>
        <inkml:traceGroup>
          <inkml:annotationXML>
            <emma:emma xmlns:emma="http://www.w3.org/2003/04/emma" version="1.0">
              <emma:interpretation id="{5C83B6D0-CFDB-42D2-85A8-E3C31C92D0FA}" emma:medium="tactile" emma:mode="ink">
                <msink:context xmlns:msink="http://schemas.microsoft.com/ink/2010/main" type="inkWord" rotatedBoundingBox="20089,9188 20090,9637 20073,9638 20072,9189"/>
              </emma:interpretation>
              <emma:one-of disjunction-type="recognition" id="oneOf4">
                <emma:interpretation id="interp20" emma:lang="en-AU" emma:confidence="0">
                  <emma:literal>_</emma:literal>
                </emma:interpretation>
                <emma:interpretation id="interp21" emma:lang="en-AU" emma:confidence="0">
                  <emma:literal>-</emma:literal>
                </emma:interpretation>
                <emma:interpretation id="interp22" emma:lang="en-AU" emma:confidence="0">
                  <emma:literal>~</emma:literal>
                </emma:interpretation>
                <emma:interpretation id="interp23" emma:lang="en-AU" emma:confidence="0">
                  <emma:literal>=</emma:literal>
                </emma:interpretation>
                <emma:interpretation id="interp24" emma:lang="en-AU" emma:confidence="0">
                  <emma:literal>.</emma:literal>
                </emma:interpretation>
              </emma:one-of>
            </emma:emma>
          </inkml:annotationXML>
          <inkml:trace contextRef="#ctx0" brushRef="#br0" timeOffset="1788.9206">34 3545 1083,'0'38'48,"0"-26"10,9-9-46,-9-3-12,0 8 0,0-4 0,0-4 122,0 11 22,0-3 5,-5-1 1,1 1-73,4 3-14,4 1-3,-4-1-1,-4 1-36,4-5-7,0 5-2,0 3 0,0 0-14,9 0 9,-9 1-9,4-1 8,-4 0-8,4 0 0,-4 1 0,0 3 0,0-8 0,0 4-9,0 0 9,-4 1-13,4-9-31,0 5-7,0 3-1,0-4 0,-9 1-49,9-1-11,5-3-1,-5 3-523</inkml:trace>
        </inkml:traceGroup>
        <inkml:traceGroup>
          <inkml:annotationXML>
            <emma:emma xmlns:emma="http://www.w3.org/2003/04/emma" version="1.0">
              <emma:interpretation id="{77BACAC0-688B-47D0-BF37-41E035C37FB8}" emma:medium="tactile" emma:mode="ink">
                <msink:context xmlns:msink="http://schemas.microsoft.com/ink/2010/main" type="inkWord" rotatedBoundingBox="20069,10406 20074,10037 20087,10038 20081,10406"/>
              </emma:interpretation>
              <emma:one-of disjunction-type="recognition" id="oneOf5">
                <emma:interpretation id="interp25" emma:lang="en-AU" emma:confidence="0">
                  <emma:literal>-</emma:literal>
                </emma:interpretation>
                <emma:interpretation id="interp26" emma:lang="en-AU" emma:confidence="0">
                  <emma:literal>_</emma:literal>
                </emma:interpretation>
                <emma:interpretation id="interp27" emma:lang="en-AU" emma:confidence="0">
                  <emma:literal>~</emma:literal>
                </emma:interpretation>
                <emma:interpretation id="interp28" emma:lang="en-AU" emma:confidence="0">
                  <emma:literal>=</emma:literal>
                </emma:interpretation>
                <emma:interpretation id="interp29" emma:lang="en-AU" emma:confidence="0">
                  <emma:literal>.</emma:literal>
                </emma:interpretation>
              </emma:one-of>
            </emma:emma>
          </inkml:annotationXML>
          <inkml:trace contextRef="#ctx0" brushRef="#br0" timeOffset="2154.9228">47 4394 1134,'0'0'50,"0"8"10,-4-1-48,4 5-12,0-1 0,0-3 0,-5 3 112,5-3 19,0 3 4,0 1 1,0-5-66,-4 9-13,4 3-2,0-4-1,0 0-25,0-7-5,0 3 0,0 4-1,4-3-15,1-1-8,-10-3 10,5 3-10,0-3 8,0 3-8,5-3 0,-5-8 0,-5 7 0,5 9 0,0-1 0,0 4 0,-4 0-10,4-8-2,0 1 0,0-12 0,0 0-32,0 0-6,9 7-2,-9-7 0,0 0-44,0 0-10,0 0-2</inkml:trace>
        </inkml:traceGroup>
        <inkml:traceGroup>
          <inkml:annotationXML>
            <emma:emma xmlns:emma="http://www.w3.org/2003/04/emma" version="1.0">
              <emma:interpretation id="{3603B4DD-75A8-4C4B-8952-9A55343D326B}" emma:medium="tactile" emma:mode="ink">
                <msink:context xmlns:msink="http://schemas.microsoft.com/ink/2010/main" type="inkWord" rotatedBoundingBox="20094,10810 20095,11142 20060,11142 20059,10811"/>
              </emma:interpretation>
              <emma:one-of disjunction-type="recognition" id="oneOf6">
                <emma:interpretation id="interp30" emma:lang="en-AU" emma:confidence="0">
                  <emma:literal>-</emma:literal>
                </emma:interpretation>
                <emma:interpretation id="interp31" emma:lang="en-AU" emma:confidence="0">
                  <emma:literal>_</emma:literal>
                </emma:interpretation>
                <emma:interpretation id="interp32" emma:lang="en-AU" emma:confidence="0">
                  <emma:literal>~</emma:literal>
                </emma:interpretation>
                <emma:interpretation id="interp33" emma:lang="en-AU" emma:confidence="0">
                  <emma:literal>+</emma:literal>
                </emma:interpretation>
                <emma:interpretation id="interp34" emma:lang="en-AU" emma:confidence="0">
                  <emma:literal>.</emma:literal>
                </emma:interpretation>
              </emma:one-of>
            </emma:emma>
          </inkml:annotationXML>
          <inkml:trace contextRef="#ctx0" brushRef="#br0" timeOffset="2486.5075">51 5167 1141,'0'0'50,"0"0"11,-8 11-49,8 1-12,0-5 0,-5 1 0,-3 0 112,8 3 20,0 1 4,0-1 1,-4-3-57,-1 3-12,5-3-3,5 3 0,-5-11-33,0 0-8,0 15 0,0 0-1,0 5-11,0-20-1,0 0-1,0 0 0,4 22-10,-4 1 0,4-15 0,-4 7 0,0 0 0,0 1-14,0-16 3,4 15 1,-4-15-20,0 15-4,0-15-1,5 11 0,-5-11-26,4 12-6,5-1-1,-9-11-432,0 0-86</inkml:trace>
        </inkml:traceGroup>
        <inkml:traceGroup>
          <inkml:annotationXML>
            <emma:emma xmlns:emma="http://www.w3.org/2003/04/emma" version="1.0">
              <emma:interpretation id="{05B32C8D-D41D-4AF7-94DA-FA1EF83D538F}" emma:medium="tactile" emma:mode="ink">
                <msink:context xmlns:msink="http://schemas.microsoft.com/ink/2010/main" type="inkWord" rotatedBoundingBox="20119,11549 20120,11994 20103,11995 20102,11550"/>
              </emma:interpretation>
              <emma:one-of disjunction-type="recognition" id="oneOf7">
                <emma:interpretation id="interp35" emma:lang="en-AU" emma:confidence="0">
                  <emma:literal>in</emma:literal>
                </emma:interpretation>
                <emma:interpretation id="interp36" emma:lang="en-AU" emma:confidence="0">
                  <emma:literal>=</emma:literal>
                </emma:interpretation>
                <emma:interpretation id="interp37" emma:lang="en-AU" emma:confidence="0">
                  <emma:literal>----</emma:literal>
                </emma:interpretation>
                <emma:interpretation id="interp38" emma:lang="en-AU" emma:confidence="0">
                  <emma:literal>on</emma:literal>
                </emma:interpretation>
                <emma:interpretation id="interp39" emma:lang="en-AU" emma:confidence="0">
                  <emma:literal>an</emma:literal>
                </emma:interpretation>
              </emma:one-of>
            </emma:emma>
          </inkml:annotationXML>
          <inkml:trace contextRef="#ctx0" brushRef="#br0" timeOffset="2843.9515">77 5913 172,'-13'-7'16,"13"7"-16,4 7 0,-4 1 0,0 0 227,0-1 42,-4 5 9,4-1 2,4 0-156,-4 1-32,0 3-5,0-4-2,5 1-35,-1-1-7,-4 1-2,0-1 0,0 1-25,0 3-4,0-4-2,-4 1 0,-1-5-10,5 5 0,9-1 0,-9 1 8,-4-1-8,-1 0 0,5 5 0,0-5 0,0 4 0,0-3 0,0 3 0,0-4 0,5 5-20,-5-9 0,0 5 0,0-1 0,4 0-24,0-3-4,-4 3 0,0 1-1,-4-4-39,4-1-7</inkml:trace>
        </inkml:traceGroup>
        <inkml:traceGroup>
          <inkml:annotationXML>
            <emma:emma xmlns:emma="http://www.w3.org/2003/04/emma" version="1.0">
              <emma:interpretation id="{70605AE0-F8B0-4E2E-80B6-C02EEE55D665}" emma:medium="tactile" emma:mode="ink">
                <msink:context xmlns:msink="http://schemas.microsoft.com/ink/2010/main" type="inkWord" rotatedBoundingBox="20130,12363 20134,12790 20114,12791 20110,12364"/>
              </emma:interpretation>
              <emma:one-of disjunction-type="recognition" id="oneOf8">
                <emma:interpretation id="interp40" emma:lang="en-AU" emma:confidence="0">
                  <emma:literal>_</emma:literal>
                </emma:interpretation>
                <emma:interpretation id="interp41" emma:lang="en-AU" emma:confidence="0">
                  <emma:literal>-</emma:literal>
                </emma:interpretation>
                <emma:interpretation id="interp42" emma:lang="en-AU" emma:confidence="0">
                  <emma:literal>~</emma:literal>
                </emma:interpretation>
                <emma:interpretation id="interp43" emma:lang="en-AU" emma:confidence="0">
                  <emma:literal>+</emma:literal>
                </emma:interpretation>
                <emma:interpretation id="interp44" emma:lang="en-AU" emma:confidence="0">
                  <emma:literal>=</emma:literal>
                </emma:interpretation>
              </emma:one-of>
            </emma:emma>
          </inkml:annotationXML>
          <inkml:trace contextRef="#ctx0" brushRef="#br0" timeOffset="3436.696">90 6720 172,'0'0'16,"0"0"-16,-4 4 0,-1 0 0,5-4 272,5 8 52,-1-1 11,-4 1 1,0 0-175,0-1-35,0 1-7,-4 3-2,4-3-49,-5-1-9,5 1-3,-4 3 0,0-3-33,4 3-7,0-3-2,0 4 0,0-1-14,0 0 0,0 1 0,0 3 0,4-4 0,0 1-12,-4-1 3,5 5 0,-1-5-19,0 4-3,-8-3-1,4 3 0,0 0-4,0-4-2,0 1 0,0-1 0,-4 1-3,4-5-1,0 5 0,0-1 0,-5-3-11,5-1-3,5 1 0,-1 0 0,-4-8-44,-4 11-8,4-7-3</inkml:trace>
        </inkml:traceGroup>
        <inkml:traceGroup>
          <inkml:annotationXML>
            <emma:emma xmlns:emma="http://www.w3.org/2003/04/emma" version="1.0">
              <emma:interpretation id="{0BCA46FE-2617-42A4-B45D-7AA2330A9766}" emma:medium="tactile" emma:mode="ink">
                <msink:context xmlns:msink="http://schemas.microsoft.com/ink/2010/main" type="inkWord" rotatedBoundingBox="20084,13570 20086,13091 20108,13092 20107,13570"/>
              </emma:interpretation>
              <emma:one-of disjunction-type="recognition" id="oneOf9">
                <emma:interpretation id="interp45" emma:lang="en-AU" emma:confidence="0">
                  <emma:literal>-</emma:literal>
                </emma:interpretation>
                <emma:interpretation id="interp46" emma:lang="en-AU" emma:confidence="0">
                  <emma:literal>_</emma:literal>
                </emma:interpretation>
                <emma:interpretation id="interp47" emma:lang="en-AU" emma:confidence="0">
                  <emma:literal>~</emma:literal>
                </emma:interpretation>
                <emma:interpretation id="interp48" emma:lang="en-AU" emma:confidence="0">
                  <emma:literal>=</emma:literal>
                </emma:interpretation>
                <emma:interpretation id="interp49" emma:lang="en-AU" emma:confidence="0">
                  <emma:literal>.</emma:literal>
                </emma:interpretation>
              </emma:one-of>
            </emma:emma>
          </inkml:annotationXML>
          <inkml:trace contextRef="#ctx0" brushRef="#br0" timeOffset="3579.8612">68 7448 230,'0'0'20,"0"0"-20,0 7 0,0 1 0,0 3 125,0-3 21,0 3 4,0-3 1,0 3-43,-8 8-9,4-3-2,4-5 0,-5-3-3,1-1-1,4 1 0,0 3 0,0-3-9,0 3-3,0 1 0,4-1 0,-4 1-20,5-1-4,-10 1-1,5-1 0,5 0-22,-5 5-5,0-5-1,0 0 0,0 1-19,0-1-9,0 1 8,0-1-8,-5-3 0,5 3 0,0-3 0,5 3 0,-10 1-10,5-5-1,5 5 0,-5-5 0,4 5-15,-4-5-3,0 1-1,0 0 0,4 3-20,0-3-4,-8-1-1,4 1 0,0-8-48,4 7-9</inkml:trace>
        </inkml:traceGroup>
        <inkml:traceGroup>
          <inkml:annotationXML>
            <emma:emma xmlns:emma="http://www.w3.org/2003/04/emma" version="1.0">
              <emma:interpretation id="{E2C995D9-E31A-4A51-835A-B5BE37CA6641}" emma:medium="tactile" emma:mode="ink">
                <msink:context xmlns:msink="http://schemas.microsoft.com/ink/2010/main" type="inkWord" rotatedBoundingBox="20072,13985 20073,15013 20043,15014 20042,13986"/>
              </emma:interpretation>
              <emma:one-of disjunction-type="recognition" id="oneOf10">
                <emma:interpretation id="interp50" emma:lang="en-AU" emma:confidence="0">
                  <emma:literal>-</emma:literal>
                </emma:interpretation>
                <emma:interpretation id="interp51" emma:lang="en-AU" emma:confidence="0">
                  <emma:literal>_</emma:literal>
                </emma:interpretation>
                <emma:interpretation id="interp52" emma:lang="en-AU" emma:confidence="0">
                  <emma:literal>~</emma:literal>
                </emma:interpretation>
                <emma:interpretation id="interp53" emma:lang="en-AU" emma:confidence="0">
                  <emma:literal>+</emma:literal>
                </emma:interpretation>
                <emma:interpretation id="interp54" emma:lang="en-AU" emma:confidence="0">
                  <emma:literal>.</emma:literal>
                </emma:interpretation>
              </emma:one-of>
            </emma:emma>
          </inkml:annotationXML>
          <inkml:trace contextRef="#ctx0" brushRef="#br0" timeOffset="3942.915">4 8342 1260,'0'0'56,"4"4"11,1 4-54,-5-1-13,0 1 0,4 0 0,-4 3 96,4-3 16,-8-1 3,4 5 1,4-5-60,-4 5-12,0-5-3,0 5 0,-4-1-12,4 1-2,0-1-1,0 1 0,-4-1-8,4 0-2,0 1 0,4-1 0,0 1-5,-4 3-2,0-4 0,5 1 0,-5-1-9,0 1 0,0-1 0,0 0-11,0 1-15,4-5-3,-4-7-1,0 12 0,0-1-20,0-11-4,4 8-1,-4-8 0,-4 11-36,4-11-7,0 12-2</inkml:trace>
        </inkml:traceGroup>
        <inkml:traceGroup>
          <inkml:annotationXML>
            <emma:emma xmlns:emma="http://www.w3.org/2003/04/emma" version="1.0">
              <emma:interpretation id="{6DFCC581-D862-4EF5-B4FA-AF29E040C449}" emma:medium="tactile" emma:mode="ink">
                <msink:context xmlns:msink="http://schemas.microsoft.com/ink/2010/main" type="inkWord" rotatedBoundingBox="20037,15013 20055,14690 20068,14691 20050,15014"/>
              </emma:interpretation>
              <emma:one-of disjunction-type="recognition" id="oneOf11">
                <emma:interpretation id="interp55" emma:lang="en-AU" emma:confidence="0">
                  <emma:literal>_</emma:literal>
                </emma:interpretation>
                <emma:interpretation id="interp56" emma:lang="en-AU" emma:confidence="0">
                  <emma:literal>-</emma:literal>
                </emma:interpretation>
                <emma:interpretation id="interp57" emma:lang="en-AU" emma:confidence="0">
                  <emma:literal>~</emma:literal>
                </emma:interpretation>
                <emma:interpretation id="interp58" emma:lang="en-AU" emma:confidence="0">
                  <emma:literal>=</emma:literal>
                </emma:interpretation>
                <emma:interpretation id="interp59" emma:lang="en-AU" emma:confidence="0">
                  <emma:literal>+</emma:literal>
                </emma:interpretation>
              </emma:one-of>
            </emma:emma>
          </inkml:annotationXML>
          <inkml:trace contextRef="#ctx0" brushRef="#br0" timeOffset="4240.8666">21 9047 460,'0'0'41,"0"0"-33,0 7-8,5 5 0,-14-5 168,9 1 32,0 0 7,0 3 1,0-3-79,0 3-15,0-3-3,0 3-1,0-3-30,0 3-5,0-3-2,0 3 0,0-3-20,4 3-4,-8-3-1,4 3 0,0 1-28,0-5-7,0 5-1,-4-5 0,-1 5-12,1-5 0,8 5 0,-4-1 0,-4-3-16,4 3-5,0-3-2,0 3 0,0-3-18,0 3-4,0-11-1,0 8 0,4 3-63,-4-11-13</inkml:trace>
        </inkml:traceGroup>
        <inkml:traceGroup>
          <inkml:annotationXML>
            <emma:emma xmlns:emma="http://www.w3.org/2003/04/emma" version="1.0">
              <emma:interpretation id="{6FB632FF-FF2B-43F6-84D3-50E9C726D9CB}" emma:medium="tactile" emma:mode="ink">
                <msink:context xmlns:msink="http://schemas.microsoft.com/ink/2010/main" type="inkWord" rotatedBoundingBox="20051,15470 20053,15824 20014,15825 20012,15471"/>
              </emma:interpretation>
              <emma:one-of disjunction-type="recognition" id="oneOf12">
                <emma:interpretation id="interp60" emma:lang="en-AU" emma:confidence="0">
                  <emma:literal>in</emma:literal>
                </emma:interpretation>
                <emma:interpretation id="interp61" emma:lang="en-AU" emma:confidence="0">
                  <emma:literal>m</emma:literal>
                </emma:interpretation>
                <emma:interpretation id="interp62" emma:lang="en-AU" emma:confidence="0">
                  <emma:literal>~</emma:literal>
                </emma:interpretation>
                <emma:interpretation id="interp63" emma:lang="en-AU" emma:confidence="0">
                  <emma:literal>w</emma:literal>
                </emma:interpretation>
                <emma:interpretation id="interp64" emma:lang="en-AU" emma:confidence="0">
                  <emma:literal>n</emma:literal>
                </emma:interpretation>
              </emma:one-of>
            </emma:emma>
          </inkml:annotationXML>
          <inkml:trace contextRef="#ctx0" brushRef="#br0" timeOffset="4604.5665">13 9827 806,'-13'0'72,"9"4"-58,4-4-14,0 8 0,-9-1 214,5 1 40,-1 0 8,1-1 2,4 5-121,0-1-24,0-11-5,4 12-1,1-1-50,-1 0-11,-4 1-1,-4-1-1,4-11-27,4 8-6,-4 3-1,0-11 0,-4 12-16,4-12 0,4 11 8,-4 4-8,-4-3 0,4-5 0,0-7-11,0 16 11,0-1-21,0-8 2,0 5 1,4 3 0,0-3-21,1-1-4,-10 0-1,5 1 0,5-1-34,-5-3-7,-5 3-2,1-3-501,0-1-101</inkml:trace>
        </inkml:traceGroup>
        <inkml:traceGroup>
          <inkml:annotationXML>
            <emma:emma xmlns:emma="http://www.w3.org/2003/04/emma" version="1.0">
              <emma:interpretation id="{E2428DA1-7FB4-4FFF-B2B6-0E5F1C7B567B}" emma:medium="tactile" emma:mode="ink">
                <msink:context xmlns:msink="http://schemas.microsoft.com/ink/2010/main" type="inkWord" rotatedBoundingBox="20046,16300 20047,16587 20022,16587 20021,16301"/>
              </emma:interpretation>
              <emma:one-of disjunction-type="recognition" id="oneOf13">
                <emma:interpretation id="interp65" emma:lang="en-AU" emma:confidence="0">
                  <emma:literal>-</emma:literal>
                </emma:interpretation>
                <emma:interpretation id="interp66" emma:lang="en-AU" emma:confidence="0">
                  <emma:literal>_</emma:literal>
                </emma:interpretation>
                <emma:interpretation id="interp67" emma:lang="en-AU" emma:confidence="0">
                  <emma:literal>~</emma:literal>
                </emma:interpretation>
                <emma:interpretation id="interp68" emma:lang="en-AU" emma:confidence="0">
                  <emma:literal>+</emma:literal>
                </emma:interpretation>
                <emma:interpretation id="interp69" emma:lang="en-AU" emma:confidence="0">
                  <emma:literal>=</emma:literal>
                </emma:interpretation>
              </emma:one-of>
            </emma:emma>
          </inkml:annotationXML>
          <inkml:trace contextRef="#ctx0" brushRef="#br0" timeOffset="4992.3093">-17 10657 1278,'17'8'56,"-13"-8"12,-4 8-54,0-1-14,-4-3 0,4 4 0,4 3 109,-4-3 19,-4 3 4,4-3 1,4 3-63,-4 1-13,0-1-2,0-3-1,0 3-38,0 0-7,0 1-1,0-1-8,-4 1 0,4 3 0,0-4 0,0 1 0,-4-1-12,4 1-4,4-1 0,-4-3 0,0-8-25,0 11-6,0 1-1,0-12 0,8 11-48,-8-11-11,0 0-1</inkml:trace>
        </inkml:traceGroup>
        <inkml:traceGroup>
          <inkml:annotationXML>
            <emma:emma xmlns:emma="http://www.w3.org/2003/04/emma" version="1.0">
              <emma:interpretation id="{85D54022-35AC-4DBF-91FE-E9D363E5ABF5}" emma:medium="tactile" emma:mode="ink">
                <msink:context xmlns:msink="http://schemas.microsoft.com/ink/2010/main" type="inkWord" rotatedBoundingBox="20056,17004 20082,17264 20064,17266 20039,17006"/>
              </emma:interpretation>
              <emma:one-of disjunction-type="recognition" id="oneOf14">
                <emma:interpretation id="interp70" emma:lang="en-AU" emma:confidence="0">
                  <emma:literal>-</emma:literal>
                </emma:interpretation>
                <emma:interpretation id="interp71" emma:lang="en-AU" emma:confidence="0">
                  <emma:literal>_</emma:literal>
                </emma:interpretation>
                <emma:interpretation id="interp72" emma:lang="en-AU" emma:confidence="0">
                  <emma:literal>~</emma:literal>
                </emma:interpretation>
                <emma:interpretation id="interp73" emma:lang="en-AU" emma:confidence="0">
                  <emma:literal>+</emma:literal>
                </emma:interpretation>
                <emma:interpretation id="interp74" emma:lang="en-AU" emma:confidence="0">
                  <emma:literal>=</emma:literal>
                </emma:interpretation>
              </emma:one-of>
            </emma:emma>
          </inkml:annotationXML>
          <inkml:trace contextRef="#ctx0" brushRef="#br0" timeOffset="5370.8877">0 11362 1267,'13'0'28,"-13"0"5,-5 7 2,10 1 1,-1 0-36,0-1 0,-4 1 0,-4 3 0,4-3 96,-4 0 13,8 3 3,-4 0 0,-4 1-52,4-5-9,4 5-3,-4-5 0,0 5-20,0-5-4,0 5 0,0-12-1,4 11-23,1-3 9,-5-8-9,0 11 0,4-3 0,-4 3-16,4-3 2,-4 0 0,0-8-27,0 7-6,0-7-1,0 8 0,0-8-32,0 11-8,4 1 0</inkml:trace>
        </inkml:traceGroup>
        <inkml:traceGroup>
          <inkml:annotationXML>
            <emma:emma xmlns:emma="http://www.w3.org/2003/04/emma" version="1.0">
              <emma:interpretation id="{FCFFC910-E368-43E6-95EF-6492780C6088}" emma:medium="tactile" emma:mode="ink">
                <msink:context xmlns:msink="http://schemas.microsoft.com/ink/2010/main" type="inkWord" rotatedBoundingBox="20111,17938 20113,17614 20130,17615 20129,17939"/>
              </emma:interpretation>
              <emma:one-of disjunction-type="recognition" id="oneOf15">
                <emma:interpretation id="interp75" emma:lang="en-AU" emma:confidence="0">
                  <emma:literal>-</emma:literal>
                </emma:interpretation>
                <emma:interpretation id="interp76" emma:lang="en-AU" emma:confidence="0">
                  <emma:literal>_</emma:literal>
                </emma:interpretation>
                <emma:interpretation id="interp77" emma:lang="en-AU" emma:confidence="0">
                  <emma:literal>~</emma:literal>
                </emma:interpretation>
                <emma:interpretation id="interp78" emma:lang="en-AU" emma:confidence="0">
                  <emma:literal>=</emma:literal>
                </emma:interpretation>
                <emma:interpretation id="interp79" emma:lang="en-AU" emma:confidence="0">
                  <emma:literal>.</emma:literal>
                </emma:interpretation>
              </emma:one-of>
            </emma:emma>
          </inkml:annotationXML>
          <inkml:trace contextRef="#ctx0" brushRef="#br0" timeOffset="6112.3913">90 11971 1411,'-4'30'62,"4"-14"14,0-5-61,4 1-15,-4 3 0,-4-4 0,-1 4 100,1 1 18,8-1 3,-4-4 1,-4 5-55,4-9-11,0-7-3,0 12 0,-4-1-28,4-3-5,0-8-2,4 11 0,0 0-7,-4 1-2,0-12 0,0 11 0,5-3-9,-5 3-9,0-3 9,0 3-13,0-11-16,0 0-3,0 8-1,0 3 0,0-3-36,0-8-7,4 8-2,-4-8-466,0 0-94</inkml:trace>
        </inkml:traceGroup>
        <inkml:traceGroup>
          <inkml:annotationXML>
            <emma:emma xmlns:emma="http://www.w3.org/2003/04/emma" version="1.0">
              <emma:interpretation id="{78AD0234-9C1F-498D-B69F-DB0AA49088DF}" emma:medium="tactile" emma:mode="ink">
                <msink:context xmlns:msink="http://schemas.microsoft.com/ink/2010/main" type="inkWord" rotatedBoundingBox="20154,18251 20167,18615 20148,18616 20136,18251"/>
              </emma:interpretation>
              <emma:one-of disjunction-type="recognition" id="oneOf16">
                <emma:interpretation id="interp80" emma:lang="en-AU" emma:confidence="0">
                  <emma:literal>-</emma:literal>
                </emma:interpretation>
                <emma:interpretation id="interp81" emma:lang="en-AU" emma:confidence="0">
                  <emma:literal>_</emma:literal>
                </emma:interpretation>
                <emma:interpretation id="interp82" emma:lang="en-AU" emma:confidence="0">
                  <emma:literal>~</emma:literal>
                </emma:interpretation>
                <emma:interpretation id="interp83" emma:lang="en-AU" emma:confidence="0">
                  <emma:literal>=</emma:literal>
                </emma:interpretation>
                <emma:interpretation id="interp84" emma:lang="en-AU" emma:confidence="0">
                  <emma:literal>.</emma:literal>
                </emma:interpretation>
              </emma:one-of>
            </emma:emma>
          </inkml:annotationXML>
          <inkml:trace contextRef="#ctx0" brushRef="#br0" timeOffset="6122.4043">116 12607 691,'-5'23'61,"5"-12"-49,0-11-12,-4 12 0,0-1 240,4 4 44,0 0 10,4 4 2,-4 0-128,0 1-26,-4-1-5,8 3-1,-4-3-70,4 0-14,-4 1-4,0-1 0,5-4-21,-5 0-5,0 0-1,0-3 0,0 3-21,0-4 0,4-3 0,-4-8 0,0 0-20,0 0-1,4 11-1,-4-11 0,0 0-64,0 0-13,0 0-2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16" units="cm"/>
          <inkml:channel name="Y" type="integer" max="1824" units="cm"/>
        </inkml:traceFormat>
        <inkml:channelProperties>
          <inkml:channelProperty channel="X" name="resolution" value="154.46153" units="1/cm"/>
          <inkml:channelProperty channel="Y" name="resolution" value="105.43353" units="1/cm"/>
        </inkml:channelProperties>
      </inkml:inkSource>
      <inkml:timestamp xml:id="ts0" timeString="2022-02-16T04:46:26.402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1" timeString="2022-02-16T04:50:00.072"/>
    </inkml:context>
  </inkml:definitions>
  <inkml:traceGroup>
    <inkml:annotationXML>
      <emma:emma xmlns:emma="http://www.w3.org/2003/04/emma" version="1.0">
        <emma:interpretation id="{2EA5829B-04F9-4650-95C4-8CD35878E7EE}" emma:medium="tactile" emma:mode="ink">
          <msink:context xmlns:msink="http://schemas.microsoft.com/ink/2010/main" type="writingRegion" rotatedBoundingBox="22257,8627 18160,8542 18171,7988 22269,8072"/>
        </emma:interpretation>
      </emma:emma>
    </inkml:annotationXML>
    <inkml:traceGroup>
      <inkml:annotationXML>
        <emma:emma xmlns:emma="http://www.w3.org/2003/04/emma" version="1.0">
          <emma:interpretation id="{68CD0A23-7EAF-49B8-9CEC-259CD854D8C0}" emma:medium="tactile" emma:mode="ink">
            <msink:context xmlns:msink="http://schemas.microsoft.com/ink/2010/main" type="paragraph" rotatedBoundingBox="22257,8627 18160,8542 18171,7988 22269,80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79FE01-AFC6-4258-952C-C735A37FEC10}" emma:medium="tactile" emma:mode="ink">
              <msink:context xmlns:msink="http://schemas.microsoft.com/ink/2010/main" type="line" rotatedBoundingBox="22257,8627 18160,8542 18171,7988 22269,8072"/>
            </emma:interpretation>
          </emma:emma>
        </inkml:annotationXML>
        <inkml:traceGroup>
          <inkml:annotationXML>
            <emma:emma xmlns:emma="http://www.w3.org/2003/04/emma" version="1.0">
              <emma:interpretation id="{D4EA9048-3EA4-4E34-8D28-31F677FB93C7}" emma:medium="tactile" emma:mode="ink">
                <msink:context xmlns:msink="http://schemas.microsoft.com/ink/2010/main" type="inkWord" rotatedBoundingBox="22243,8612 22258,8612 22258,8627 22243,8627"/>
              </emma:interpretation>
              <emma:one-of disjunction-type="recognition" id="oneOf0">
                <emma:interpretation id="interp0" emma:lang="en-AU" emma:confidence="0">
                  <emma:literal>.</emma:literal>
                </emma:interpretation>
                <emma:interpretation id="interp1" emma:lang="en-AU" emma:confidence="0">
                  <emma:literal>`</emma:literal>
                </emma:interpretation>
                <emma:interpretation id="interp2" emma:lang="en-AU" emma:confidence="0">
                  <emma:literal>'</emma:literal>
                </emma:interpretation>
                <emma:interpretation id="interp3" emma:lang="en-AU" emma:confidence="0">
                  <emma:literal>l</emma:literal>
                </emma:interpretation>
                <emma:interpretation id="interp4" emma:lang="en-AU" emma:confidence="0">
                  <emma:literal>,</emma:literal>
                </emma:interpretation>
              </emma:one-of>
            </emma:emma>
          </inkml:annotationXML>
          <inkml:trace contextRef="#ctx0" brushRef="#br0">-4949 2332</inkml:trace>
        </inkml:traceGroup>
        <inkml:traceGroup>
          <inkml:annotationXML>
            <emma:emma xmlns:emma="http://www.w3.org/2003/04/emma" version="1.0">
              <emma:interpretation id="{C56E94FB-CCFB-46F8-AA40-BD4415E791BC}" emma:medium="tactile" emma:mode="ink">
                <msink:context xmlns:msink="http://schemas.microsoft.com/ink/2010/main" type="inkWord" rotatedBoundingBox="21671,8134 21855,8036 21928,8172 21744,8270"/>
              </emma:interpretation>
              <emma:one-of disjunction-type="recognition" id="oneOf1">
                <emma:interpretation id="interp5" emma:lang="en-AU" emma:confidence="0">
                  <emma:literal>j</emma:literal>
                </emma:interpretation>
                <emma:interpretation id="interp6" emma:lang="en-AU" emma:confidence="0">
                  <emma:literal>J</emma:literal>
                </emma:interpretation>
                <emma:interpretation id="interp7" emma:lang="en-AU" emma:confidence="0">
                  <emma:literal>c</emma:literal>
                </emma:interpretation>
                <emma:interpretation id="interp8" emma:lang="en-AU" emma:confidence="0">
                  <emma:literal>¢</emma:literal>
                </emma:interpretation>
                <emma:interpretation id="interp9" emma:lang="en-AU" emma:confidence="0">
                  <emma:literal>*</emma:literal>
                </emma:interpretation>
              </emma:one-of>
            </emma:emma>
          </inkml:annotationXML>
          <inkml:trace contextRef="#ctx1" brushRef="#br0">-5448 1816 921,'0'0'40,"0"0"10,0 0-40,0 0-10,0 0 0,0 0 0,0 0 71,0 0 12,0 0 2,0 0 1,0 0-8,0 0-2,0 0 0,0 0 0,0 0-32,0 0-6,0 0-2,0 0 0,0 0 7,0 0 1,0 0 0,0 0 0,0 0-13,0 0-3,0 0 0,0 0 0,0 0 0,0 0 0,0 0 0,0 0 0,0 0 0,4 4-1,-4-4 0,13 8 0,-13-8-15,8 3-2,1 5-1,-9-8 0,13 4-9,-5 0 12,-8-4-12,13 4 12,0 3-12,-4 1 0,3-1 0,-3 1 0,-9-8 0,0 0 0,9 4 0,-9-4 8,8 7-16,-8-7-4,0 0-1,9 8 0,-1-4-27,-3 3-6,-5-7-1,0 0 0,0 0-40,0 0-8,0 0-1</inkml:trace>
          <inkml:trace contextRef="#ctx1" brushRef="#br0" timeOffset="278.4246">-5298 1828 1162,'0'0'52,"0"0"10,-5-4-50,1 4-12,0-4 0,4 0 0,-5 0 133,5 1 24,0 3 5,-4-4 1,4 0-47,0 0-10,-4 0-2,4 4 0,0 0-39,0 0-8,-4 0-1,-1 0-1,-3 0-23,8 4-5,-5-4-1,-3 8 0,4-4-16,-1 3-10,1 1 12,0-1-12,-9-3 0,0 4 0,4 0 0,-3 3-9,3-3-23,1 3-4,-5 0 0,4 1-1,1-5-47,3 1-8,-3 0-3,8-1-826</inkml:trace>
        </inkml:traceGroup>
        <inkml:traceGroup>
          <inkml:annotationXML>
            <emma:emma xmlns:emma="http://www.w3.org/2003/04/emma" version="1.0">
              <emma:interpretation id="{311673EB-6C2E-416D-83CB-FDC24E97E0E5}" emma:medium="tactile" emma:mode="ink">
                <msink:context xmlns:msink="http://schemas.microsoft.com/ink/2010/main" type="inkWord" rotatedBoundingBox="18418,8212 18167,8207 18171,7988 18423,7993"/>
              </emma:interpretation>
              <emma:one-of disjunction-type="recognition" id="oneOf2">
                <emma:interpretation id="interp10" emma:lang="en-AU" emma:confidence="0">
                  <emma:literal>c</emma:literal>
                </emma:interpretation>
                <emma:interpretation id="interp11" emma:lang="en-AU" emma:confidence="0">
                  <emma:literal>j</emma:literal>
                </emma:interpretation>
                <emma:interpretation id="interp12" emma:lang="en-AU" emma:confidence="0">
                  <emma:literal>J</emma:literal>
                </emma:interpretation>
                <emma:interpretation id="interp13" emma:lang="en-AU" emma:confidence="0">
                  <emma:literal>C</emma:literal>
                </emma:interpretation>
                <emma:interpretation id="interp14" emma:lang="en-AU" emma:confidence="0">
                  <emma:literal>X</emma:literal>
                </emma:interpretation>
              </emma:one-of>
            </emma:emma>
          </inkml:annotationXML>
          <inkml:trace contextRef="#ctx1" brushRef="#br0" timeOffset="2252.4505">-8781 1717 979,'0'0'87,"0"0"-70,0 0-17,-8 0 0,-1 0 201,0-4 37,1 4 7,-1 0 2,1 0-81,-1 4-16,1 0-3,-1-4-1,0 4-69,-3 0-13,-1 7-4,0 1 0,0-5-39,0 5-8,0 3-1,1 4-1,3-4-11,-4 4-16,0-4 4,0 1 1,5 3-129,-1 0-27,5 0-5</inkml:trace>
          <inkml:trace contextRef="#ctx1" brushRef="#br0" timeOffset="2038.4056">-8944 1752 460,'0'0'20,"0"0"5,0 0-25,-4 3 0,-4 1 0,8-4 0,-5 0 264,5 0 47,0 0 9,0 0 3,-4 8-200,0-4-40,4-4-8,0 0-2,0 0-29,0 0-5,0 0-2,0 0 0,4 11-1,0-3-1,-4-8 0,9 11 0,-1-7-1,5 7 0,-4-7 0,-1 4 0,5-5-17,0-3-3,0 8-1,0-4 0,-5-4-13,9 0 0,-4 4 8,0 0-8,0 3-12,-4-3-6,-1-4-1,1 0-657,-9 0-132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2-02-16T04:50:05.79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80C1CB7-3EFA-4FF7-9302-1A1C90BCD528}" emma:medium="tactile" emma:mode="ink">
          <msink:context xmlns:msink="http://schemas.microsoft.com/ink/2010/main" type="writingRegion" rotatedBoundingBox="23457,14432 23620,14432 23620,14733 23457,14733"/>
        </emma:interpretation>
      </emma:emma>
    </inkml:annotationXML>
    <inkml:traceGroup>
      <inkml:annotationXML>
        <emma:emma xmlns:emma="http://www.w3.org/2003/04/emma" version="1.0">
          <emma:interpretation id="{741C36B6-5CCD-42FC-9107-8CE4F68BD9DC}" emma:medium="tactile" emma:mode="ink">
            <msink:context xmlns:msink="http://schemas.microsoft.com/ink/2010/main" type="paragraph" rotatedBoundingBox="23457,14432 23620,14432 23620,14733 23457,147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A0CBE9-40DE-495A-9717-5912A964CF83}" emma:medium="tactile" emma:mode="ink">
              <msink:context xmlns:msink="http://schemas.microsoft.com/ink/2010/main" type="line" rotatedBoundingBox="23457,14432 23620,14432 23620,14733 23457,14733"/>
            </emma:interpretation>
          </emma:emma>
        </inkml:annotationXML>
        <inkml:traceGroup>
          <inkml:annotationXML>
            <emma:emma xmlns:emma="http://www.w3.org/2003/04/emma" version="1.0">
              <emma:interpretation id="{B70693DA-54B1-441D-B831-0AF6C21DA343}" emma:medium="tactile" emma:mode="ink">
                <msink:context xmlns:msink="http://schemas.microsoft.com/ink/2010/main" type="inkWord" rotatedBoundingBox="23457,14432 23620,14432 23620,14733 23457,14733"/>
              </emma:interpretation>
              <emma:one-of disjunction-type="recognition" id="oneOf0">
                <emma:interpretation id="interp0" emma:lang="en-AU" emma:confidence="0">
                  <emma:literal>X</emma:literal>
                </emma:interpretation>
                <emma:interpretation id="interp1" emma:lang="en-AU" emma:confidence="0">
                  <emma:literal>x</emma:literal>
                </emma:interpretation>
                <emma:interpretation id="interp2" emma:lang="en-AU" emma:confidence="0">
                  <emma:literal>*</emma:literal>
                </emma:interpretation>
                <emma:interpretation id="interp3" emma:lang="en-AU" emma:confidence="0">
                  <emma:literal>+</emma:literal>
                </emma:interpretation>
                <emma:interpretation id="interp4" emma:lang="en-AU" emma:confidence="0">
                  <emma:literal>€</emma:literal>
                </emma:interpretation>
              </emma:one-of>
            </emma:emma>
          </inkml:annotationXML>
          <inkml:trace contextRef="#ctx0" brushRef="#br0">161 0 230,'-9'15'20,"9"-15"-20,0 0 0,-8-4 0,3 1 291,5 3 53,-8 3 12,-1-3 1,1 0-188,-1 8-37,1 3-8,-1 1-2,0-8-18,5 7-4,-4 0-1,-1 1 0,0-1-54,5 1-10,0-1-3,0 4 0,-1 1-32,-3-1 0,3 0 0,1 0 0,0 1-34,0 3-14,-1 0-2,5-4-1,-4-4-146,4 1-30,0-12-5,0 19-2</inkml:trace>
          <inkml:trace contextRef="#ctx0" brushRef="#br0" timeOffset="-221.8777">19 30 1522,'0'0'33,"-4"8"7,4-8 2,0 0 2,-4 0-36,4 0-8,0 0 0,0 0 0,0 0 114,0 0 21,0 8 4,0 3 1,0-11-72,0 0-15,0 0-2,4 11-1,0 1-26,-4-1-6,5 1-1,-1-1 0,5-3-9,-5 3-8,4 1 9,-3-1-9,3 0-16,5 5-8,-4-5-3,-1 1 0,1 3 27,-1-8 14,-3 1-2,3 0 0,-3-1-72,-5-7-16,0 0-2,0 0-536,8 4-107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</inkml:traceFormat>
        <inkml:channelProperties>
          <inkml:channelProperty channel="X" name="resolution" value="369.51501" units="1/cm"/>
          <inkml:channelProperty channel="Y" name="resolution" value="415.70438" units="1/cm"/>
        </inkml:channelProperties>
      </inkml:inkSource>
      <inkml:timestamp xml:id="ts0" timeString="2022-02-16T04:50:24.927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1" timeString="2022-02-16T04:51:06.985"/>
    </inkml:context>
  </inkml:definitions>
  <inkml:traceGroup>
    <inkml:annotationXML>
      <emma:emma xmlns:emma="http://www.w3.org/2003/04/emma" version="1.0">
        <emma:interpretation id="{8AD16AE4-D8AA-48EE-98F3-564AD4082EAB}" emma:medium="tactile" emma:mode="ink">
          <msink:context xmlns:msink="http://schemas.microsoft.com/ink/2010/main" type="writingRegion" rotatedBoundingBox="23190,5885 26726,17410 23300,18461 19763,6937"/>
        </emma:interpretation>
      </emma:emma>
    </inkml:annotationXML>
    <inkml:traceGroup>
      <inkml:annotationXML>
        <emma:emma xmlns:emma="http://www.w3.org/2003/04/emma" version="1.0">
          <emma:interpretation id="{ECA8364B-2AA6-4002-985A-023A845A7861}" emma:medium="tactile" emma:mode="ink">
            <msink:context xmlns:msink="http://schemas.microsoft.com/ink/2010/main" type="paragraph" rotatedBoundingBox="23190,5885 26726,17410 23300,18461 19763,69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A1BA65-8794-48C5-8CF5-F367B1F1AEB4}" emma:medium="tactile" emma:mode="ink">
              <msink:context xmlns:msink="http://schemas.microsoft.com/ink/2010/main" type="line" rotatedBoundingBox="23190,5885 26726,17410 23300,18461 19763,6937"/>
            </emma:interpretation>
          </emma:emma>
        </inkml:annotationXML>
        <inkml:traceGroup>
          <inkml:annotationXML>
            <emma:emma xmlns:emma="http://www.w3.org/2003/04/emma" version="1.0">
              <emma:interpretation id="{AB159855-DDAD-4D44-ACED-0FD4F8446943}" emma:medium="tactile" emma:mode="ink">
                <msink:context xmlns:msink="http://schemas.microsoft.com/ink/2010/main" type="inkWord" rotatedBoundingBox="23190,5885 26726,17410 23300,18461 19763,6937">
                  <msink:destinationLink direction="with" ref="{51602E5E-A312-488D-86AD-C4CA69FB74C5}"/>
                  <msink:destinationLink direction="with" ref="{8E234622-C425-4D8C-83B4-1A2E7FD22546}"/>
                </msink:context>
              </emma:interpretation>
              <emma:one-of disjunction-type="recognition" id="oneOf0">
                <emma:interpretation id="interp0" emma:lang="en-AU" emma:confidence="0">
                  <emma:literal>;</emma:literal>
                </emma:interpretation>
                <emma:interpretation id="interp1" emma:lang="en-AU" emma:confidence="0">
                  <emma:literal>=</emma:literal>
                </emma:interpretation>
                <emma:interpretation id="interp2" emma:lang="en-AU" emma:confidence="0">
                  <emma:literal>:</emma:literal>
                </emma:interpretation>
                <emma:interpretation id="interp3" emma:lang="en-AU" emma:confidence="0">
                  <emma:literal>G</emma:literal>
                </emma:interpretation>
                <emma:interpretation id="interp4" emma:lang="en-AU" emma:confidence="0">
                  <emma:literal>{</emma:literal>
                </emma:interpretation>
              </emma:one-of>
            </emma:emma>
          </inkml:annotationXML>
          <inkml:trace contextRef="#ctx0" brushRef="#br0">0 0,'0'0</inkml:trace>
          <inkml:trace contextRef="#ctx1" brushRef="#br0">-6083-7802 806,'-21'4'36,"17"0"7,4-4-35,0 0-8,0 0 0,0 0 0,-13 0 32,9 3 4,4-3 0,0 0 1,0 0 23,0 0 4,0 0 0,0 0 1,0 0 10,0 0 1,0 0 1,0 0 0,12-7-9,-12 7-1,-4-8-1,4 8 0,9-7-44,-9 7-9,0-8-1,4 4-1,-8-7 26,8 7 6,5 0 1,-1 0 0,-8 4-30,0 0-6,4-7 0,-4 7-8,0 0 16,0 0-4,0 0-1,13-4 0,0 0 6,-4 4 2,-9 0 0,8-4 0,5 4 1,0-3 0,-13 3 0,8 0 0,1-4-3,4 4 0,-5 0 0,1-4 0,-9 4 4,9-4 1,3 0 0,-3 4 0,-9 0-1,9-4 0,-1 4 0,5-3 0,-4 3-2,-1 0-1,1 0 0,-1 0 0,5 0 2,0-4 0,-13 4 0,9-4 0,3 4-2,-3-4 0,0 0 0,-1 1 0,-4-1-6,5 4 0,4-4-1,-5 4 0,-8 0-3,9-4 0,4 0 0,0 4 0,-9-3-8,4 3 12,-8 0-12,13 0 12,0-4-4,-4 4-8,-9 0 12,8-4-4,5 4-8,-13 0 12,0 0-12,0 0 12,17 0-12,-4 0 0,-13 0 0,0 0 0,0 0 0,13 4 0,4 0 0,-4-1 0,-13-3 13,13 4-2,0 0-1,0 4 0,-1-5-10,-3 1 0,-9-4 9,13 8-9,4-1 0,-4 1 0,-13-8 0,13 8 0,8-1 0,-4-3 0,-8 4 0,4-4 0,-1 3 0,-3 1-16,0-1 2,-1-3 1,1 4 21,4-4 4,-1 3 0,1-3 1,-8 4-13,7-1 0,-3-3 8,4 0-8,0 0 0,0 3 0,-5-3 0,1 4 0,4-4 0,-5-1 0,-8-3 8,13 4-8,4 0 0,-4 0 0,-13-4 0,4 7 0,0 1 0,1 0 0,3 3 0,-8-11 0,0 0 0,9 4 0,-1 0 0,1-1 0,-9-3 0,4 8 0,-4-8 0,13 8 0,0-8 9,-9 4-9,-4-4 8,9 7-8,4-3-12,-5-4-8,-8 0-2,0 0 0,5 8 42,-5-8 9,0 0 2,8 7 0,-8-7 1,9 8 1,-5-1 0,-4-7 0,0 0-33,0 0 0,9 8 0,-1-4 0,-8-4 0,0 0-19,13 7 3,-4 1 0,-9-8 25,0 0 6,8 4 1,1 3 0,4 1-16,-5-4-15,-8-4 3,0 0 1,9 7 11,-1 1 16,1-4-4,-9-4-1,0 0-11,0 0 0,13 8 0,-5-5 0,-8-3 0,0 0 0,9 12 0,-1-5 8,-8-7-8,0 0 0,0 0 0,9 8 0,8 0 0,-17-8 0,0 0 8,0 0-8,13 7 0,0 1 0,-13-8 0,0 0-11,0 11 11,0-11 0,13 8 0,-5-1 0,-8-7 0,9 4 9,4 4-1,-5 0-8,-8-8 0,0 0 0,4 7 0,9 1 0,0-4 9,0-1-9,-13-3 0,4 8 9,9-4-9,0 0 0,-13-4 0,0 0 8,4 7-8,5 1 0,-9-8 0,4 7 8,-4-7-8,4 8 0,5-4 0,0 3 0,-9-7 9,4 8-9,4-4 10,1 4-10,-9-8 0,8 7 8,1-3-8,0 4 0,-5-8 0,-4 0 0,0 0 0,13 7 0,-5-3 0,-3 4 0,-5-8 8,8 3-8,-8-3 0,9 8 8,-5-4-8,5 0 0,-9-4 8,4 7-8,-4-7 0,4 12 9,0-5-9,1-3 0,-1 4 9,0-1-9,-4-7 0,5 8 8,-1-4-8,4 3 0,-8-7 0,5 8 0,-5-8 0,4 8 8,5-1-8,-9-7 0,4 4 0,0 4 0,0-1 0,1-3 0,-5-4 0,4 8 8,0-1-8,1-3 0,-5-4 8,4 8-8,0-1 0,0 1 0,1 0 0,-5-8 8,4 3-8,0 1 0,5 4 0,-9-8 8,4 7-8,-4-7 0,4 4 0,1 4 0,3-1 0,-8-7 0,0 0 0,5 8 0,-5-8 0,8 15 0,-8-15 8,0 0-8,0 0 0,9 4 0,-9-4 0,8 4 0,-8-4 0,5 11 0,-5-11 0,8 8 0,-8-8 0,0 0 0,4 8 0,1 3 8,-5-11-8,0 0 0,4 8 0,4-1 0,-8 1 0,0-8 11,0 0-11,0 0 12,0 0-12,9 7 0,-9-7 0,4 8 0,-4-8 0,9 8 0,-9-8 0,4 7 0,-4-7 13,9 12-2,-5-5-1,0 5 0,-4-12-10,0 0-16,0 0 4,9 7 1,-5 5 11,-4-12 0,0 0 0,4 11 0,1-3 0,-5-8 0,0 0 0,8 7 0,-8-7 0,5 8 0,-1 0 0,-4-8 0,0 0 0,8 7 0,-3 1 0,-5-8 0,0 0 0,0 0 0,4 8 0,-4-8 0,4 7 0,-4-7 0,9 8 0,-5 3 0,5-3 0,-9-8 0,0 0 10,0 0-10,4 7 0,5 1 8,-9-8-8,8 8 0,-8-8 0,4 11 0,-4-11 8,9 8-8,-5-1 0,-4-7 0,9 8 0,-9-8 0,4 7 0,0 1 0,1 0 0,-5-8 0,4 7 0,-4-7 0,9 8 0,-5 3 0,0-3 0,0 0 0,-4-8 0,5 11 0,-1-3 8,0-1-8,-4-7 0,5 8 0,-1 3 0,0-3 0,-4 0 0,4 3 0,1-3 0,-5-1 0,4 1 0,0 3 0,-4-3 0,0-1 0,4 1 0,1 0 0,-5-1 0,4 1 0,0 0 0,1-1 0,-1 1 0,0-1 0,-4 1 0,4 0 0,-4 3 0,5-3 0,-1-1 0,0 1 0,1-1 0,-5 5 0,4-4 0,0-1 0,0 1 0,1-4 0,-5-4 0,8 11 0,-3-3 0,-1-5 0,0 5 0,5 0 0,-5-5 0,0 5 0,-4-8 0,5 8 0,3-1 0,1 1 0,-5 0 0,0-1 0,1 1 0,3-1 0,-4 5 0,1-5 0,-1 1 0,0 0 0,1-1 0,3 1 0,-8-8 0,4 7 0,1 5 0,-1-1 0,0-3 0,1 3 0,3-3 0,-4 3 0,5 1 0,-5-5 0,-4 5 0,5-1 0,-1 1 0,0-5 0,5 5 0,-5 3 0,0-4 0,-4 1 0,4 3 0,1-4 0,-1 1 0,0 3 8,1-3-8,-1-1 0,-4 4 0,4-3 0,0-1 0,1 4 0,-5-3 0,4 3 0,0-4 0,1 1 0,-5-1 0,4 1 0,-4-1 0,4 4 0,-4-3 0,4-1 0,1 1 0,-1-1 0,0 0 0,1 1 0,-5-1 0,4-3 0,0-1 0,0 1 0,-4-8 0,5 11 0,-1-3 0,0 0 0,1 3 0,-5-3 0,0-8 0,4 11 0,0 1 0,0-1 0,-4 0 0,0 1 0,0-1 0,5 1 0,-1-1 0,0-3 0,-4 3 0,5 1 0,-1-1 0,4-3 0,-8 3 0,5-3 0,-1-1 0,-4 5 0,0-5 0,4 5 0,1-1 0,-1 1 0,0-1 0,0-3 0,-4 3 0,5 4 0,-1-3 0,0 3 0,-4-4 0,5 5 0,-1-1 0,4 0 0,-3 0 0,3 0 0,-8-3 0,5 7 0,3-4 0,-4-3 0,1 3 0,3 0 0,-3 0 0,-1-3 0,4 3 0,-3-4 0,3 5 0,-4-5 0,1 0 0,3 5 0,-3-5 0,-1 1 0,4-1 0,-3 0 0,-1 5 0,0-9 0,1 5 0,-1-1 0,-4 4 0,4-3 0,-4 3 0,4-4 0,1-3 0,-5 3 0,4 1 0,0-1 0,1-3 0,-1 3 0,0 5 0,0-5 0,5 0 0,-5 1 0,5-1 0,-5 4 0,0-3 0,5 3 0,-9 0 0,4 4 0,5-7 0,-5 3 0,-4 0 0,9 4 0,-9-3 0,4 3 0,0-4 0,5 4 0,-5 0 0,0-4 0,1 0 0,3 1 0,-3-1 0,-1 0 0,0 0 0,0 0 0,1-3 0,3 3 0,-3-7 0,-1 7 0,0-4 8,0 1-8,1-1 0,-1 1 0,0-1 0,0 0 0,1 5 0,-1-1 0,0 0 0,1 0 0,-1 1 0,4-5 0,-3 4 0,-1-3 0,0 3 0,1-4 0,-1 1 0,0 3 0,0 0 0,1 0 0,-1 1 0,0-1 0,1 0 0,-1 0 0,0 1 0,0 3 0,1-4 0,3 0 0,-8 4 0,5 0 0,3-4 0,-4 4 0,-4-3 0,5 3 0,-1-4 0,0 0 0,1 4 0,-1-4 0,0 1 0,0-1 0,1-4 0,-5 5 0,4-5 0,0 4 0,1 0 0,-5-3 8,4-1-8,0 5 0,0-1 0,1 0 0,-1-4 0,-4 5 0,4-1 0,1 0 0,-5-3 0,4-5 0,0 5 0,-4-1 0,4 0 0,1 5 0,-5-16 0,0 11 0,4 4 0,0 4 0,-4-3 0,0-1 0,0 0 0,5 0 0,-5 0 0,4 5 0,-4-5 0,4 0 0,-4 4 0,4-4 0,-4 0 0,5 1 0,-1-1 0,0 4 0,-4 0 0,5-4 0,-1 0 0,-4 5 0,4-5 0,-4 0 0,4 0 0,1 0 0,-1 1 0,0-5 0,0 4 0,1-3 0,-5-1 0,4 4 0,0-3 0,1 3 0,-1-4 0,-4 1 0,4-1 0,0 5 0,1-9 0,-5 5 0,4-1 0,0 0 0,-4 5 0,5-5 0,-5-3 0,4 3 0,0 4-9,5 1 9,-5-5 0,-4 0 0,4 5 0,1-5 0,-1 4 0,0 1 0,-4-1 0,4 0 10,1 0-10,-1 4 0,-4-4 0,4 1 0,1-1 0,-5-4 0,0 8-10,4-7 10,-4 3 0,4-4 0,0 1 11,1 3-3,-5-3-8,0-1-10,4 0 10,-4-3-13,0 3 13,0-3 10,0 3-2,0 1 0,4-4-8,-4 3-11,5 0 3,-5 1 0,-5-1 8,5-3 0,0 3 0,0 1 0,0-1 0,5 4 0,-5-3 0,0-1 0,4-3 0,-4 3 0,0-3 0,4 3 0,0-3 0,1 3 0,-5-3 0,0-8 0,0 0 0,0 0 0,0 0 0,4 8 0,5 3 0,-9-3 0,4 3 0,-4-11 0,8 8 0,-8-8 12,0 11-2,5 0-1,-5-11-9,4 12 0,0 3 0,1-4 0,-1 5 0,0-5-12,0 4 2,-4-3 1,5 3 9,-5 0 0,4 0 0,0 5 0,1-5 0,-5 4 0,4-4 0,0 0 0,0 4 0,5 0 12,-5-3-2,0 3-1,1-4-9,-1 0 0,0 0 0,1 1 0,-1-1 0,0-4 0,-4 4 0,4-3 0,1-1 0,-1-3 0,-4 3 0,4 1 0,1-5 0,-5 1 0,0 0 9,0 3-9,0-11 0,4 8 8,-4 3-8,4-3 0,-4 3 0,0-3 0,0 3 0,4 1 8,-4-5-8,0 1 0,0 3 0,5-3 0,-1-1 0,-4 1 0,0 3 0,4-3 0,1 3 0,-5-11 0,0 8 0,4 4 0,-4-12 0,4 7 0,-4-7 0,0 0 0,4 12 0,1-1 0,-1 0 0,0 1 0,-4-1 0,0 4 0,5-7 0,-1 7 0,-4-3 0,4 3 0,0-4 0,1 1 0,-5-1 0,4 4 0,-4-7 0,4 7 0,5-7 0,-9 3 0,0 1 0,4-1 0,0-3 0,-4 3 0,5 1 0,-1-1 0,-4 0 0,4 1 0,-4-4 0,5 3 0,-1 4 0,-4-7 0,0 3 0,4-3 0,-4 7 0,0-4 0,4-3 0,1 0 0,-5 3 0,4-3 0,-4-4 0,4 7 0,-4-3 0,5-1 0,-1 5 0,-4-5 0,4 1 0,-4-1 0,0 1 0,4 0 0,-4 3 0,5-3 8,-5-1-8,4 1 0,-4 3 0,4-3 0,-4-8 0,0 8 0,5 3 0,-1-3 0,-4-8 0,0 11 0,4-3 0,-4 3 0,0-3 0,4 3 0,1 1 0,-5-5 0,4 1 0,-4-1 0,0 1 0,0 0 0,0-8 0,4 15 0,-4-4 0,4 1 0,-4-1 0,0 1 8,5-5-8,-5-7 0,0 12 0,4-1 0,-4 0 0,4-3 0,-4-8 0,5 8 0,-5-8 0,0 11 0,0 1 0,4-1 0,-4 4 0,4-3 0,-4-12 0,0 0 0,0 7 0,4 5 0,-4-5 0,5 1 0,-5 3 0,0-11 0,0 0 0,4 8 0,-4 7 0,0-3 0,4-5 0,-4 5 0,5-5 0,-5 1 0,4 3 0,-4-11 0,0 0 0,0 0 0,0 12 0,0-1 0,0 1 0,0-5 0,4 1 0,-4-8 0,0 0 0,4 11 0,-4-11 0,5 8 0,-5-8 0,0 11 0,0-3 0,4-1 0,0 1 0,-4 3 0,5-3 0,-5 0 0,0-8 0,0 7 0,4 1 0,0 3 0,-4-11 0,0 8 0,4 3 0,-4-3 0,5 3 0,-5-3 0,0-8 0,4 11 0,0-3 0,-4 4 0,5-5 0,-5-7 0,4 12 0,-4-5 0,0 5 0,8-5 0,-8-7 0,0 12 0,0-12 0,5 11 0,-5-3 0,0 3 0,0-11 0,4 12 0,-4-12 0,4 7 0,-4 5 0,5-1 0,-5 0 0,0 1 0,0-5 0,0-7 0,4 12 0,0-5 8,-4 5-8,0-4 0,0-8 0,0 11 0,0-11 0,4 11 0,-4-3 0,0-8 0,0 0 0,5 11 8,-5 1-8,4-1 0,-4-3 0,0 3 0,4-3 0,-4 3 0,0-3 0,5 3 0,-5-3 0,0 3 0,0 1 0,4-1 0,-4 1 0,4-5 0,-4 5 0,4-5 0,-4 1 0,5 0 8,-5 3-8,4 0 0,-4-11 0,0 12 0,0-5 0,4 5 0,-4-5 0,5 1 0,-5 3 0,0-3 0,4 0 0,0 3 0,-4-11 0,0 12 0,0-5 0,4 5 0,-4-1 0,5-3 0,-5 3 0,0-3 0,4-1 0,-4 5 0,4-5 0,-4 1 0,5 0 0,-5 3 0,4 0 0,-4-3 0,4 3 0,-4-3 8,4 3-8,-4-3 0,0-8 0,5 12 0,-1 3 0,0-4 0,-4 1 0,0-5 0,0-7 0,5 15 0,-5-3 0,8-1 0,-8 5 0,4-5 0,1 0 0,-1 5 0,-4-5 0,0 0 0,4-3 0,-4 3 0,4-3 0,-4 4 0,5-5 0,-5 5 0,0-1 0,4-3 0,-4-8 0,0 11 0,0 0 0,4 1 0,-4-1 0,5 1 0,-5-1 0,4 1 0,0-1 0,0-3 0,1 3 0,-5 4 0,0-7 0,4 7 0,0-7 0,5 3 0,-9-3 0,0 3 0,-4 1 0,-1-1 0,5-3 0,0 3 0,0 0 0,0 1 0,0-5 0,0 5 0,5-1-20,-5 1-6,0-5-1,0 5 0,4-5 43,-4 5 9,0-1 2,4 1 0,-4-5-27,4 1 0,1 3 0,-5 1 0,0-5 0,4 5 0,-4 3 0,4-4 0,-4 1 0,5-1 0,-1 1 0,-4 3 0,0-7 0,0 3 0,0 0 0,0 5 0,4-5 0,0 4 0,-4-3 0,5 3 0,-1-4 0,-4 5 0,0-1 0,0-4 0,4 1 0,1-1 0,-5 4 8,4-3-8,-4-1 0,4 1 0,-4-5 0,4 5 0,1-1 0,-5 0 0,0-11 0,4 12 0,5-1 0,-9 1 0,4-5 0,-4 5 0,4 3 0,-4-4 0,0-3 0,4 3 0,1-3 0,-1 3 0,-4-3 0,4 4 0,1-5 0,-1 5 0,0-5 0,0 1 0,-4 3 0,0 1 0,0-1 0,0 0 0,-4 1 0,4-1 0,4 1 0,-4-1 0,0 4 0,0-7 0,0 3 0,5 5 0,-5-5 0,4 1 0,-4 3 0,4-4 8,1 4-8,-1-3 0,0 3 0,0 0 0,1-3 0,-1 3 0,-4-7 0,4 7 0,-4-8 0,5 5 0,-1 3 0,-4-4 0,0 5 0,0-5 0,4-3 0,0 7 0,1 0 0,-1 0 0,0 1 0,0-1 0,5 4 0,-5-8 0,5 5 0,-5-1 0,5 0 0,-5 0 0,0 4 0,1-3 0,-1-1 0,0 0 0,0-4 0,1 1 0,-1-1 0,-4 1 0,0-1 0,4 1 0,-4 3 0,0-8 0,0 5 0,0-5 0,5 5 0,-5-5 0,0 5 0,0-1 0,0-3 0,4 3 0,-4 1 0,0-5 0,0 5 0,0-1 0,0 1 0,0-1 0,0 0 0,0 1 0,0-1 0,0 1 0,0-1 0,4 4 0,-4 1 0,0-5 0,0 4 0,4-3 0,-4 3 0,0-4 0,0 1 0,0 3 0,0-4 0,5 1 0,-5 3 0,4-3 0,-4-1 0,0 0 0,4 1 0,-4-1 0,0 1 0,0-1 0,0 0 0,5-3 0,-5 0 0,4 3 0,-4-3 0,0-1 0,0 1 0,0 3 0,4-3 0,-4 3 0,0-3 0,4 3 0,-4-3 0,5 0 0,-5 3 0,0-3 0,0 3 0,0-3 0,4 3 0,-4-3 0,0 3 0,0-3 0,0 3 0,0-3 0,0-8 0,0 11 0,4-3 0,-4 0 0,0 3 0,0-3 0,0 3 0,0-3 0,5-1 0,-5 1 0,0 3 0,0 1 0,0-1 0,4 1 0,-4-5 0,0 5 0,0-1 0,0 0 0,4-3 0,-4 3 0,4-3 0,1 3 0,-5-3 0,0-8 0,4 12 0,-4-5 0,0-7 8,4 12-8,-4-12 0,5 11 0,-5-3 0,4 3 0,-4-11 0,4 8 0,-4 3 0,0-11 8,4 8-8,-4 3 0,0 1 0,5-1 0,-5-11 0,0 11 0,0-11 0,4 8 0,-4-8 0,0 0 0,0 0 0,4 11 0,-4-11 0,0 0 0,0 0 0,0 0 0,0 0-9,0 0 9,0 0-12,0 0 12,0 0-18,0 0 3,0 0 1,0 0 0,0 0-15,0 0-3,0 0-1,0 0 0,0 0-11,0 0-3,0 0 0,0 0 0,0 0-4,-8-3-1,-1 3 0,9 0 0,0 0 13,0 0 3,-8-4 0,8 4 0,-9-4 16,9 4 4,-9 0 1,9 0 0,-4-4 15,4 4 0,0 0 0,-8 0 0,8 0 0,-5 0 10,5 0-2,-8 0 0,8 0 12,-5 0 3,5 0 0,0 0 0,-8 0-9,8 0-2,0 0 0,0 0 0,0 0 1,0 0 0,0 0 0,0 0 0,0 0 7,0 0 0,0 0 1,0 0 0,0 0 0,0 0 0,0 0 0,-4 8 0,4-1 0,0-7 0,-5 12 0,5-12 0,0 7 1,0-7 0,0 16 0,5-5 0,-5-11-3,4 8-1,0 3 0,5 1 0,-5-5-6,5 5-2,-1-5 0,-4 5 0,5-5-10,0 5 8,-1-5-8,-4 5 8,5-5-8,4 1 0,-5 0 0,5-1 8,0 1-8,0-1 0,0-3 0,0 4 0,-1-4 0,1-1 0,-4 5 0,4-4 0,0 0 0,-5-1 8,1-3-8,4-3 8,-9-1 6,9 0 1,-5 0 0,5-3 0,0-1 9,-4 0 1,-1-3 1,1 0 0,-1-1-6,1 1-2,-5-5 0,5 1 0,-5 0-10,5 0-8,-5-4 9,0 4-9,5-1 0,-5 1 8,5 0-8,-5 0 0,0-1 0,0 5 0,1-4-12,-1 3 12,-4 1-45,4-4-3,-4 3 0,4-3-916,1 0-183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2-02-16T01:33:07.357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0 204 1152,'0'0'102,"0"0"-82,10 0-20,0 0 0,1 0 79,-6 0 11,10 5 2,0-5 1,1 0-37,-1 0-8,0-5-2,0 5 0,1 5-23,-1-1-5,0-4-1,6 0 0,-6 0-17,0 0 0,6 0 8,-1 0-8,1 0 0,-6 0 0,0 0 0,6 0 0,-6-4 0,5 4 0,1 0 0,-1 0 0,0 4 8,6-4-8,-1 0 9,6 0-9,0 5 24,-1-5 0,-4 0-1,4 0 0,6 0-3,-6-5 0,1 5 0,0-4 0,-1 4-4,1 0-2,-6 0 0,6-5 0,-6 5-2,6 0 0,-6-4 0,1 4 0,-1 0-12,1 0 9,-1 0-9,1 0 8,-1 0-8,6 0 8,-6 0-8,1 0 8,10-5 1,-6 5 0,1 0 0,-1 0 0,1-4-9,5-1 0,-6 0 0,1 5 8,5 0-8,-6 0 8,1-4-8,-1-1 8,-4 5-8,4 0 0,-4 0 0,-1 0 0,6-4 11,-6 4-3,1-5-8,4 5 12,-4 0 1,-1 0 0,1 0 0,5 0 0,-1 0 13,1 0 2,-1 0 1,6-4 0,0-1-29,-1 5 8,-4 0-8,0-4 0,-1 4 0,6-5 0,0 5 0,-6-4 0,1-1 0,4 5 0,1 0 0,-5-4 0,-1-1 0,1 5 0,-1-4-11,1-1 11,0 1 0,-1 4 0,1 0 0,-1 0 0,6 0 0,-5-5 0,-1 0 0,6 5 0,0-4 0,-6 4 0,1-5 0,-1 5 0,1-4 0,0 4 0,4-5 11,-4 1-11,-1 4 11,-4-5-11,4 5 12,-4-4-12,-1-1 0,1 5 0,-1-4-15,1 4 5,-11-5 10,6 5 12,-6 0-2,5-9-1,-4 5-1,4 4 0,-5 0 0,1 0 0,-1-5 0,0 0 0,6 5 0,-6-4 0,0 4-8,0 0 0,1-5 0,4 1 8,-5 4-8,1-5 0,-1 5 0,0-4 8,1 4 2,-6-5 0,5 1 0,-5 4 0,0-5 2,1 5 0,-1 0 0,0 0 0,0 0-12,-10 0 12,5 0-12,-5 0 12,0 0-4,11 5 0,-11-5 0,0 0 0,0 0-24,0 0-4,0 0-2,0 0 0,0 0-120,0 0-24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2-02-16T04:50:29.85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B4EA806-B718-4F16-A147-7BE476E47638}" emma:medium="tactile" emma:mode="ink">
          <msink:context xmlns:msink="http://schemas.microsoft.com/ink/2010/main" type="writingRegion" rotatedBoundingBox="16471,14504 16693,14504 16693,14725 16471,14725"/>
        </emma:interpretation>
      </emma:emma>
    </inkml:annotationXML>
    <inkml:traceGroup>
      <inkml:annotationXML>
        <emma:emma xmlns:emma="http://www.w3.org/2003/04/emma" version="1.0">
          <emma:interpretation id="{9734A55E-E07C-44D2-B881-9BCCC35585B8}" emma:medium="tactile" emma:mode="ink">
            <msink:context xmlns:msink="http://schemas.microsoft.com/ink/2010/main" type="paragraph" rotatedBoundingBox="16471,14504 16693,14504 16693,14725 16471,147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D25DEA-285A-450E-9610-594D8E817C24}" emma:medium="tactile" emma:mode="ink">
              <msink:context xmlns:msink="http://schemas.microsoft.com/ink/2010/main" type="line" rotatedBoundingBox="16471,14504 16693,14504 16693,14725 16471,14725"/>
            </emma:interpretation>
          </emma:emma>
        </inkml:annotationXML>
        <inkml:traceGroup>
          <inkml:annotationXML>
            <emma:emma xmlns:emma="http://www.w3.org/2003/04/emma" version="1.0">
              <emma:interpretation id="{3F0565B7-581A-4ACB-8653-0C303B4165E0}" emma:medium="tactile" emma:mode="ink">
                <msink:context xmlns:msink="http://schemas.microsoft.com/ink/2010/main" type="inkWord" rotatedBoundingBox="16471,14504 16693,14504 16693,14725 16471,14725"/>
              </emma:interpretation>
              <emma:one-of disjunction-type="recognition" id="oneOf0">
                <emma:interpretation id="interp0" emma:lang="en-AU" emma:confidence="0">
                  <emma:literal>x</emma:literal>
                </emma:interpretation>
                <emma:interpretation id="interp1" emma:lang="en-AU" emma:confidence="0">
                  <emma:literal>X</emma:literal>
                </emma:interpretation>
                <emma:interpretation id="interp2" emma:lang="en-AU" emma:confidence="0">
                  <emma:literal>4</emma:literal>
                </emma:interpretation>
                <emma:interpretation id="interp3" emma:lang="en-AU" emma:confidence="0">
                  <emma:literal>5</emma:literal>
                </emma:interpretation>
                <emma:interpretation id="interp4" emma:lang="en-AU" emma:confidence="0">
                  <emma:literal>?</emma:literal>
                </emma:interpretation>
              </emma:one-of>
            </emma:emma>
          </inkml:annotationXML>
          <inkml:trace contextRef="#ctx0" brushRef="#br0">201 22 1242,'0'0'55,"0"0"11,-4-4-53,4 4-13,-8-7 0,3 3 0,5 4 136,-4-4 25,4 4 5,-8 0 1,-1-4-47,0 4-10,9 0-2,-8 0 0,-1 4-42,5 0-9,-9 0-1,9 3-1,-5 1-27,1 0-4,-1 3-2,1 0 0,3 1-22,-3 3 0,-5 0 0,0 1 0,4-1-36,1 4-4,-1-4-2,5 0 0,0 0-118,-1 1-23,1-5-5</inkml:trace>
          <inkml:trace contextRef="#ctx0" brushRef="#br0" timeOffset="-216.8819">-21-1 460,'0'0'20,"0"0"5,0 0-25,0 0 0,0 0 0,0 0 0,0 0 286,0 0 52,0 0 10,0 0 3,0 0-192,0 0-39,0 0-7,0 0-1,0 0-38,0 0-7,0 0-2,0 0 0,0 0-13,0 0-4,13 8 0,-5 0 0,-4-1-19,5-3-4,0 7-1,3-3 0,1 0-14,-4-1-10,4 1 12,0-1-12,-1-3 0,1 4 0,0-4 0,-4 3 0,4 1 0,-5-4 0,1 0 0,-1-4-12,1 3-24,-9-3-5,8 0-1,-8 0 0,0 0-55,0 0-11,9 8-3,-9-8-874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2-02-16T04:50:55.342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1602E5E-A312-488D-86AD-C4CA69FB74C5}" emma:medium="tactile" emma:mode="ink">
          <msink:context xmlns:msink="http://schemas.microsoft.com/ink/2010/main" type="inkDrawing" rotatedBoundingBox="15456,17425 18761,6518 19996,6892 16690,17799" semanticType="callout" shapeName="Other">
            <msink:sourceLink direction="with" ref="{AB159855-DDAD-4D44-ACED-0FD4F8446943}"/>
          </msink:context>
        </emma:interpretation>
      </emma:emma>
    </inkml:annotationXML>
    <inkml:trace contextRef="#ctx0" brushRef="#br0">4151-4 403,'0'0'36,"0"0"-36,0 0 0,0 0 0,0 0 137,0 0 21,0 0 4,0 0 1,0 0-71,0 0-13,0 0-3,0 0-1,0 0-14,0 0-2,-13-4-1,9 4 0,4 0-22,0 0-4,0 0 0,0 0-1,-9 0-7,1-4-2,-1 1 0,5 3 0,4 0-8,0 0-2,0 0 0,0 0 0,-9 0 8,1 0 2,-1 0 0,9 0 0,0 0-8,-4 0-2,-9 3 0,4-3 0,9 0 0,-8 4 0,-5 4 0,0-4 0,0-4 2,5 0 0,8 0 0,-9 0 0,-8 0 0,0 4 0,17-4 0,-9 3 0,1 1-2,-1-4 0,1 8 0,8-8 0,0 0-3,0 0-1,-13 0 0,0 7 0,4-3 0,-3 4 0,-6-1 0,1-3 0,4 4-8,1-1 8,-1-3-8,0 4 8,-4-1-8,4 1 12,0-4-12,0 0 12,0 3-4,5 1-8,-5-4 12,4 3-4,-3-3 3,-1 4 0,4-4 0,-4-1 0,5 5-11,-1 0 0,-4-5 0,0 5 8,5 0-8,-1-1 0,-4-3 0,5 4 8,-1-4-8,-4 3 0,5-7 0,-5 8 0,0-4 0,0-1 8,5 1-8,-1 0 8,1 0-8,-5 3 10,0-3-10,0 4 10,5-1-10,-1-3 8,-4 0-8,5 4 8,-1-5-8,-4 5 0,5 0 0,-5-5 0,4 5 0,-4-4 0,9 0 0,-5 0 0,-3 3 0,-1-3 8,4 0-8,5 0 8,-5-1-8,5 1 0,-5 0 0,5 0 0,4-4 0,-8 4 0,-1-1 0,1 5 0,-1 0 0,5-5 0,-5 5 0,1 0 8,8-8-8,-9 3 0,9-3 0,-9 4 0,-3 8 0,3-8 0,0 3 0,9-7 0,0 0 0,-8 8 0,-1-4 0,9-4 0,0 0 0,-8 3 8,-5 1 0,13-4 0,-4 8-8,-5-1 0,0 1 0,9-8 0,0 0 0,0 0 0,-12 4 0,3 0 0,0 3 0,5 1 0,4-8 0,-8 7 0,8-7 0,-9 4 0,9-4 0,-9 8 0,9-8 0,-8 4 0,4 0 0,-5 3 0,5-3 0,-1 4 0,5-8 0,-4 3 0,-4 1 0,3-4 0,1 4 0,0 4 0,0-5 0,-5 1 0,5 4 0,-1-1 0,-3-3 0,4 0 0,4-4 0,-5 8 0,1-1 0,0-3 0,4-4 0,-5 8 0,1-1 10,0-3-10,-5 4 12,9-8-12,0 0 0,-4 7 0,0-3 0,-1 4-12,5-8 12,-4 7 0,-4-3 0,3 4 0,1-1 0,0-3 0,4-4 0,-9 8 0,5-4 0,-5-1 0,5 5 0,0-4 0,-1 0 0,1 0 0,-4 3 0,8-7 10,-5 4-10,1 4 0,-5-5 0,5 5 8,-4-4-8,3 0 0,-3 3 0,3-3 0,5-4 0,-4 8 0,-4-5 0,3 5 8,5-8-8,-4 8 0,-5-5 0,5 1 0,-4 0 0,3 0 0,-3 0 0,4 3 0,-1-3 0,1 0 0,-5 0 0,9-4 0,0 0 0,-4 7 0,-4 1 0,3 0 0,5-8 0,-8 3 0,3 5 0,-3 0 8,4-5-8,-5 1 0,9-4 0,-4 8 0,-5-4 0,1-1 0,8-3 0,0 0 0,0 0 0,0 0 0,0 0 0,0 8 8,-5 0-8,1-1 0,4 9 0,-4-5 8,-1-3-8,5-1 12,-4 1-12,0-1 12,4 1-12,-4 0 0,4-8 0,0 0-11,-9 7 11,5 5 0,4-12 0,0 0 0,-5 7 0,5-7 0,0 0 0,-4 8 0,0 3 0,4-11 0,-4 12 0,4-12 0,-5 7 0,1 5 8,0-1-8,-5 1 0,9-12 0,-4 7 8,0 1-8,4-8 0,-9 7 8,9-7-8,0 0 8,-4 12-8,-5-4 0,5-1 0,4-7 0,-4 8 0,4-8 0,0 0 0,-5 11 0,5-11 0,-8 12 0,8-12 0,-5 7 0,5-7 0,0 0 0,0 0 0,-4-4 0,4 4 0,-4 4 0,0 0 0,-1 0 0,1 3 0,-5-3 0,5 4 0,0 3 0,0 1 0,-5-5 0,5 5 0,0-5 0,4 5 0,0-12 0,0 11 0,-5 1 0,5-1 0,0 0 0,-4 1 0,4 3 0,-4-3 0,4-1 0,0-11 0,-5 11 0,5 5 0,-4-5 0,4 0 0,0-3 0,-4 4 0,0-1 0,-1-3 0,5-8 0,0 15 0,-4-8 0,0 5 0,-1-5 0,5 5 0,0-12 0,-4 11 0,4 1 0,0-12 0,-4 7 0,0 5 0,4-5 0,0-7 0,-5 12 0,1-1 0,0-3 0,4 3 0,-5 1 0,1-1 0,4 1 0,-4-1 0,0 8 0,-1 0 0,5-4 0,-4-3 0,0 3 0,4 0 0,-5 0 0,1 4 0,0-3 0,0-1 0,-1 0 0,1-4 0,4 1 0,-4-1 0,-1 1 0,1-1 0,0 1 0,4-5 0,-4 1 0,4 3 0,-5 1 0,5-1 0,-4 1 0,0-1-8,4 0 8,-5 1 0,5 3 0,0-4 0,-4 5 0,0-5 0,4 1 0,0 3 0,-4 0 0,-1 0 0,5 0 0,-4-3 0,0 3 0,4 0 0,-5 1 0,5-5 0,-4 4 0,0-3 0,0 3 0,4-4 0,-5 1 0,5-1 0,0 1 0,-4-1 0,0-3 0,4 3 0,-5-3 0,5 3 0,-4-7 0,0 7 0,4 1 0,-4-1 0,4-3 0,-5 3 0,1-3 0,4 3 0,-4 1 0,0-1 0,4 0 0,-5 5 0,1-5 0,0 4 0,-1 1 0,1-5 0,4 0 0,-4 1 0,0-1 0,4 1 0,-5-5 0,1 5 0,0-5 0,4 5 0,-5-1 0,1 1 0,4-1 0,-4 0 0,4-3 0,0 3 0,-4-3 0,-1 7 0,1-3 0,4-1 0,0 1 0,-4-1 0,4 0 0,-9 1 0,9-1 0,-4 1 0,0-5 0,-1 5 0,5-5 0,0 5 0,0-12 0,-4 11 0,0 1 0,4-5 0,0 5 0,-5-5 0,1 5 0,4-5 0,0 5 0,-4-1 0,0 1 0,-5-1 0,5 0 0,-1-3 0,1 3 0,0 1 0,0-1 0,-1-3 0,1 0 0,4 3 0,0 0 0,-4-3 0,-1 0 0,1 3 0,4 0 0,-4 1 0,0-1 0,-1-3 0,5 3 0,0 1 0,-4 3 0,4 0 0,0 0 0,0 1 0,0-5 0,-4-3 0,-5 3 0,5 4 0,4-3 0,-4 3 0,4-4 0,-5 5 0,5 3 0,0-4 0,0 4 0,-4-4 0,0 0 0,4 1 0,0-1 0,0 0 0,-5 0 0,1 1 0,4-5 0,0 0 0,-4 5 0,0-1 0,4-7 0,-5 3 0,5 4 0,-4 0 0,0-3 0,0 3 0,-1 0 0,1 1 0,0-5 0,-1 4 0,1 0 0,0 4 0,4-3 12,-4-1 4,-1 0 0,1 0 1,0 1-17,-1-1 0,1-4 0,0 4 0,0 1-10,-1-1-6,-3 4 0,3 0-1,-3 0 17,4 0 0,-1 0 0,1 12 0,-5-9 0,5 1 0,-4-4 0,3 4 0,1 0 0,0-4 0,-1 0 0,1 0 0,0 0 0,4 0 0,-4-4 0,-5-3 0,9 3 0,-4-4 0,-1 1-8,1 3 8,0-3 0,4 3 0,0 8 0,-4-4 0,-1 0 0,1 0 0,0 0 0,-1 0 0,1-4 0,0 8 0,0 4 0,-1-16 0,5-11 0,-4 8 0,0 3 0,-1 8 0,1 8 0,0-1 0,-5-14 0,5 3 0,0 0 0,-1 0 0,1-3 0,0 7 0,-5 4 0,5 3 0,-4-3 0,3 0 0,1-11 0,0-1 0,-1-3 0,1 7 0,-4 8 0,3-1 0,1 1 0,0 0 0,-1 0 0,1 0 0,0-12 0,0 5 0,-1-1 0,1-4 0,-5 4 0,9 4 0,-4 4 0,0 0 0,0 0 0,-1 0 0,-3 0 0,3 0 0,1-1 0,-4 5 0,3 0 0,-3-8 0,-1 4 0,1-4 0,3 0 0,1 0 0,0 0 0,-5-4 0,5 4 0,-5-4 0,5 0 0,0 1 0,-1-5 0,-3 4 0,4-3 0,-1 3 0,-3 0 0,3-3 0,1 3 0,-4 0 0,3-3 0,-3 3 0,4 0 0,-5 4 0,5-8 0,-5 5 0,1 3 0,3-4 0,-3 4 0,3-4 9,1 4-9,0 0 8,0-4-8,-1 5 0,1-5 0,0 0 8,-1 0-8,1 0 0,0 1 0,4 3 8,-4-8-8,-1 4 0,1 1 0,0-1 8,-1-4-8,-3 4 0,4-3 0,-1 3 0,1-3 0,0 3 8,-5-4-8,5 4 8,0 1-8,-1-1 0,1-4 9,0 5-9,-1-1 0,1-4 0,0 4 0,0-3 0,-1-1 0,1 1 0,0-1 0,-1 4 0,1-3 12,0-1-3,4 4 0,0-3 0,-4-1-9,4 5 0,-5-1 0,5 0 0,-4 0 0,4 0 0,-4 4 0,-1 0 8,1 1-8,4-1 0,-4 3-12,0-3 12,-1-3-14,5 3 5,-4-4 1,4 4 0,-9-4 8,9 0 0,0 1 0,-4-1 0,0 0 0,0-3 0,4-1 0,-5 0 0,5-3 0,-4 3 0,0 1 0,0-1 0,4 1 0,-5-1 0,5 1 0,-4-1 0,0 0 0,4 1 0,-5-1 0,1-3 0,0-1 0,0 5 0,4-1 0,-5 1 0,5-5 0,-4 5 0,4-12 0,-4 7 0,4 5 0,-5-1 0,1 1 0,0-1 0,4 1 0,-4-1 0,4-3 0,-5 3 0,5 0 0,-4 1 0,4-1 0,-4 1 0,4-5 0,0 5 8,-5 3-8,5-4 0,-4 1 0,4-1 0,0 4 0,-4-3 0,0-1 0,4 4 0,-5-3 0,1-1 0,4 5 0,0-1 0,-4-4 0,4 4 0,-5-3 0,1-1 8,0 5-8,4-5 0,0 0 0,0 1 0,-4-1 0,-1 1 0,5-1 0,-4 0 0,4-3 0,-4 4 0,-1-1 0,5 0 0,-4 1 0,0-1 0,4 1 0,-4-1 0,-1-3 0,1 3 0,4-11 0,0 12 0,-4-1 0,-1 0 0,5-11 0,-4 8 0,0 3 0,4-3 0,-4 0 0,4-8 0,-9 7 0,5 5 0,4-5 0,-5 5 0,1-5 0,0 1 0,0 0 0,-1 3 0,1 0 0,4-3 0,-4 3 0,-1-3 8,1 3-8,0 1 0,4-4 0,-4 3 0,-1 0 0,1 1 0,4-1 0,0-3 0,-4 3 0,0 1 0,-1-1 0,5 1 0,-4-1 0,4 0 0,-4 1 0,-1-1 8,1 1-8,4 3 0,-4-4 0,0 1 0,4 3 0,-5-4 0,1 1 0,0-1 0,-1 1 0,5-1 0,-4-3 0,4 3 0,-4-3 0,0 3 0,-1 1 0,1-5 0,0 5 0,-1-5 0,1 5 0,0-5 0,0 1 0,-1-1 0,1 5 0,0-5 0,-1 1 0,1 0 0,0-1 0,0 5 0,-1-5 0,1 1 0,4 0 0,-4-1 0,-1 5 0,1-5 0,4-7 0,0 12 0,-4-5 0,0 5 0,-1-1 0,1-3 0,0 3 0,-1-3 0,1 3 0,0-3 0,4-8 0,-4 11 0,4 1 0,0-5 8,0 5-8,-5-5 0,5 5 0,-4-1 0,0 1 0,4-1 0,-5 0 0,5 1 0,-4 3 0,4 0 0,0-3 0,0 3 0,-4 0 0,0 0 0,-1-3 0,5 3 0,0 0 0,-4-3 0,4 3 0,-4 0-13,-1 0 5,1 1 8,0-5 0,0 4 0,4-7 9,-5 7-1,5-3-8,-4-1-10,0 0 10,4 1-13,0-1 13,-4 1 8,4-1 0,-5 1-8,1-5 0,0 5 0,4 3 0,-5-4 0,5-3 0,-4-1 0,4 5-10,-4-1 10,4 1 0,0-1 0,-4 1 9,4-5-1,-9 5-8,5-1 0,4-3 0,-5-1 0,1 5 0,4-5 0,-4 5 0,4-5 0,-4 5 0,-1-1-10,1 1 10,0-1-13,4 0 13,-5 5 0,1-5 0,4 4 0,0-3 0,-4 3 0,4-4 0,0 5 0,-4-5 0,-1 4 0,5 1 0,-4-1 0,0 0 0,4 0 8,-5 0 0,1 4-8,4-7 0,0 3 0,-4 0-10,4 1 10,-4-9 0,4 5 0,-5-1 0,5 4 0,0-3 0,-4-1 0,4 1 14,-4-1-4,-1 0-10,1-3 0,4 3 0,0 1 0,-4-1 0,4 1 0,-4-1 0,-1 1 0,5-5 0,0 5 0,-4-5 0,4 5 0,-4-5 0,4 5 0,-5-5 0,1 5 0,4-5 0,-4 5 0,4-1 0,-4 1 0,4 3 0,-5-4 0,5 1 0,-4-1 0,0 4 0,-1 1 0,5-5 0,-4 4 0,0 0 0,4-3 0,0-1 0,-4 4 0,-1-3 0,5 3 0,-4 0 0,4 1 0,-4-5 0,4 0 0,-5 1 0,5 3 0,-4 0 0,4-3 0,-4-1 0,4 1 0,-4 3 0,-1-8 0,5 9 0,-4-5 0,4 1 0,-4-1 0,4 0 0,-5 1 0,1-1 0,4 1 0,-4-1 0,0-3 0,4-8 0,0 7 0,-5 5 0,1-1 0,4 1 0,-4-1 0,0 0 0,4-11 8,0 8-8,-5 3 0,1 1 0,0-1 0,-1 1 0,5-5 0,-4 1 0,0 3 0,4-11-12,-4 12 3,-1-1 0,1 1 0,0-5 9,-1 5 16,5-1-4,-4 0-1,0 1-11,0-4 0,-1-1 0,1 5 0,0-1 0,-1 0 0,5 1 0,-4-1 0,0 1 0,0-5 0,4 5 0,-5-1 0,1 1 0,0-1 0,-1 0 0,1 5 0,0-13 0,0 5 0,4 0 0,0-1 0,-5-3 0,5 4 0,-4 3 0,0 1 0,4-5 0,-5 1 0,5-1 0,-4 1 0,0 3 0,4-3 0,-4 3 0,-1-3 0,1 4 0,4-5 0,-4 5 0,-1-5 0,5 1 0,-4 3 0,4-11 0,0 8 0,-4 3 0,0-3 0,4 3 0,-5-3 0,1 0 0,0-1-16,4 1 4,0-8 1,0 7 21,-5 1 4,5 3 1,-4-3 0,4-8-15,-4 11 0,0 1 8,4-1-8,-5-3-11,5-8-5,-4 8 0,0 3-1,-1-3 27,5-8 6,0 0 0,0 0 1,0 0-17,0 0 0,-4 7 0,4-7 0,0 0 0,-4 12 0,4-12 0,0 0 0,-4 7 0,4-7 0,-5 12 0,5-12 0,0 0-16,0 0 0,0 0 0,-4 11 0,0-7-17,4-4-4,0 0-1,0 0 0,-9 7-115,5-7-23,-5-3-5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2-02-16T04:50:55.674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E234622-C425-4D8C-83B4-1A2E7FD22546}" emma:medium="tactile" emma:mode="ink">
          <msink:context xmlns:msink="http://schemas.microsoft.com/ink/2010/main" type="inkDrawing" rotatedBoundingBox="15741,17256 16047,17615 15797,17827 15491,17467" semanticType="callout" shapeName="Other">
            <msink:sourceLink direction="with" ref="{AB159855-DDAD-4D44-ACED-0FD4F8446943}"/>
          </msink:context>
        </emma:interpretation>
      </emma:emma>
    </inkml:annotationXML>
    <inkml:trace contextRef="#ctx0" brushRef="#br0">38 0 2098,'-8'8'46,"8"-8"10,0 0 1,-5 4 3,-3 0-48,8-4-12,0 0 0,0 0 0,0 0 50,-4 3 8,-1 5 2,1 3 0,0 1-45,4-1-15,0 1 9,0 3-9,4-4 0,0 5 0,1-1 0,-1 4 0,0 0-31,0 0-5,5 0 0,-1 0-1,-3 0 59,3 0 12,-3 4 2,7-4 1,-3-4-23,4 4-5,-5-4-1,5 1 0,0-1 9,0-8 2,0-3 0,0 4 0,0-4 27,-1-1 6,-3 1 0,4-4 1,4 0-33,-4-4-8,4 1 0,0-5-1,0 0-11,0-3 0,5-4 0,-5-4 0,0-4 14,4-4 1,-3-3 0,3-4-1208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2-02-16T04:19:55.387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DD46E9B-3DC4-4F07-A75B-EE5559EE2DCA}" emma:medium="tactile" emma:mode="ink">
          <msink:context xmlns:msink="http://schemas.microsoft.com/ink/2010/main" type="writingRegion" rotatedBoundingBox="18043,2164 18428,2164 18428,2191 18043,2191"/>
        </emma:interpretation>
      </emma:emma>
    </inkml:annotationXML>
    <inkml:traceGroup>
      <inkml:annotationXML>
        <emma:emma xmlns:emma="http://www.w3.org/2003/04/emma" version="1.0">
          <emma:interpretation id="{07D010A7-CF94-427F-96A2-128A7C1BC8CA}" emma:medium="tactile" emma:mode="ink">
            <msink:context xmlns:msink="http://schemas.microsoft.com/ink/2010/main" type="paragraph" rotatedBoundingBox="18043,2164 18428,2164 18428,2191 18043,21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56D870-193F-4584-85E1-3C9EBD0D3C92}" emma:medium="tactile" emma:mode="ink">
              <msink:context xmlns:msink="http://schemas.microsoft.com/ink/2010/main" type="line" rotatedBoundingBox="18043,2164 18428,2164 18428,2191 18043,2191"/>
            </emma:interpretation>
          </emma:emma>
        </inkml:annotationXML>
        <inkml:traceGroup>
          <inkml:annotationXML>
            <emma:emma xmlns:emma="http://www.w3.org/2003/04/emma" version="1.0">
              <emma:interpretation id="{AA81303B-3E88-4DD7-955C-80E1EFB8338B}" emma:medium="tactile" emma:mode="ink">
                <msink:context xmlns:msink="http://schemas.microsoft.com/ink/2010/main" type="inkWord" rotatedBoundingBox="18043,2164 18428,2164 18428,2191 18043,2191"/>
              </emma:interpretation>
              <emma:one-of disjunction-type="recognition" id="oneOf0">
                <emma:interpretation id="interp0" emma:lang="en-AU" emma:confidence="0">
                  <emma:literal>-</emma:literal>
                </emma:interpretation>
                <emma:interpretation id="interp1" emma:lang="en-AU" emma:confidence="0">
                  <emma:literal>_</emma:literal>
                </emma:interpretation>
                <emma:interpretation id="interp2" emma:lang="en-AU" emma:confidence="0">
                  <emma:literal>.</emma:literal>
                </emma:interpretation>
                <emma:interpretation id="interp3" emma:lang="en-AU" emma:confidence="0">
                  <emma:literal>`</emma:literal>
                </emma:interpretation>
                <emma:interpretation id="interp4" emma:lang="en-AU" emma:confidence="0">
                  <emma:literal>~</emma:literal>
                </emma:interpretation>
              </emma:one-of>
            </emma:emma>
          </inkml:annotationXML>
          <inkml:trace contextRef="#ctx0" brushRef="#br0">-8764-4104 3164,'-85'-12'140,"42"12"29,0 0-135,0 0-34,0 4 0,9 0 0,4-4-10,9 4-9,-1-4-1,9 7-1,5-7-91,8 0-17,0 0-4,0 0-702,8 8-140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2-02-16T04:52:48.736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0B61804-1EB4-4341-8532-C5926B1A558E}" emma:medium="tactile" emma:mode="ink">
          <msink:context xmlns:msink="http://schemas.microsoft.com/ink/2010/main" type="writingRegion" rotatedBoundingBox="22256,7350 23383,7222 23450,7814 22323,7943"/>
        </emma:interpretation>
      </emma:emma>
    </inkml:annotationXML>
    <inkml:traceGroup>
      <inkml:annotationXML>
        <emma:emma xmlns:emma="http://www.w3.org/2003/04/emma" version="1.0">
          <emma:interpretation id="{F6ACDE0D-CD12-44EE-B2FA-30957821B995}" emma:medium="tactile" emma:mode="ink">
            <msink:context xmlns:msink="http://schemas.microsoft.com/ink/2010/main" type="paragraph" rotatedBoundingBox="22256,7350 23383,7222 23450,7814 22323,79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5BB9EB-318E-4574-9380-D7AA0E340E47}" emma:medium="tactile" emma:mode="ink">
              <msink:context xmlns:msink="http://schemas.microsoft.com/ink/2010/main" type="line" rotatedBoundingBox="22256,7350 23383,7222 23450,7814 22323,7943"/>
            </emma:interpretation>
          </emma:emma>
        </inkml:annotationXML>
        <inkml:traceGroup>
          <inkml:annotationXML>
            <emma:emma xmlns:emma="http://www.w3.org/2003/04/emma" version="1.0">
              <emma:interpretation id="{B72F4FD3-5AD9-4EBE-8373-39C373E4EAAC}" emma:medium="tactile" emma:mode="ink">
                <msink:context xmlns:msink="http://schemas.microsoft.com/ink/2010/main" type="inkWord" rotatedBoundingBox="22256,7350 23383,7222 23450,7814 22323,7943"/>
              </emma:interpretation>
              <emma:one-of disjunction-type="recognition" id="oneOf0">
                <emma:interpretation id="interp0" emma:lang="en-AU" emma:confidence="0">
                  <emma:literal>(-20)</emma:literal>
                </emma:interpretation>
                <emma:interpretation id="interp1" emma:lang="en-AU" emma:confidence="0">
                  <emma:literal>(-200)</emma:literal>
                </emma:interpretation>
                <emma:interpretation id="interp2" emma:lang="en-AU" emma:confidence="0">
                  <emma:literal>(-20</emma:literal>
                </emma:interpretation>
                <emma:interpretation id="interp3" emma:lang="en-AU" emma:confidence="0">
                  <emma:literal>(-200</emma:literal>
                </emma:interpretation>
                <emma:interpretation id="interp4" emma:lang="en-AU" emma:confidence="0">
                  <emma:literal>(-290)</emma:literal>
                </emma:interpretation>
              </emma:one-of>
            </emma:emma>
          </inkml:annotationXML>
          <inkml:trace contextRef="#ctx0" brushRef="#br0">-4703 1325 1764,'0'0'39,"0"0"8,0 0 1,0 0 1,0 0-39,0 0-10,0 0 0,0 0 0,0 0 94,0 0 17,0 0 3,0 0 1,13 4-65,-13-4-13,8 0-2,5 0-1,0-4-18,-4 4-3,-9 0-1,13 0 0,-1 0-12,1 0 0,-4 0 0,4 0 0,-5 0-40,1 0-5,-9 0-1</inkml:trace>
          <inkml:trace contextRef="#ctx0" brushRef="#br0" timeOffset="-269.2372">-4832 1146 979,'0'0'87,"-4"-4"-70,4 1-17,0 3 0,-4-8 133,0 4 23,-1 0 5,1 0 1,4 4-53,0 0-10,-4-3-3,4 3 0,0 0-26,0 0-6,0 0 0,0 0-1,0 0-39,0 0-8,-9 7-2,5 1 0,0 3-4,-1 1-1,-3-1 0,8 1 0,-4 7 6,-1-4 1,5 4 0,0 0 0,-4 0-16,4 0 0,-4 0-12,4 0 12,0 4 0,4-4 0,0 0 0,-4 0 0,5 0 0,-1-4 0,0 4 0,5-3 0,-1-5-12,-4 0-3,5 1 0,0-5 0,-1 1-23,1 0-5,-1-1-1,-3 1-583,-5-8-117</inkml:trace>
          <inkml:trace contextRef="#ctx0" brushRef="#br0" timeOffset="394.8242">-4485 1146 1382,'0'0'123,"0"0"-99,9-4-24,0-3 0,-1 3 120,-4-4 20,5 4 3,0 1 1,-1-5-22,-4 4-4,-4 4-1,13-4 0,-4 1-55,-1 3-11,-8 0-3,9 3 0,-5 1-26,-4-4-6,9 4 0,-1 7-1,-8-3-15,5 4 9,-1-1-9,-4 0 8,0 5-8,0-1-12,0 0 2,-9 4 1,5 4-19,0 0-3,-5-4-1,5 4 0,-5-4-13,5-4-3,-4 0-1,3 0 0,1-3 15,-5-1 3,5 1 1,4-5 0,-8 1 14,3 3 2,5-11 1,0 0 0,0 0 13,0 0 0,0 0 0,0 0 0,0 0 0,0 0 15,0 0-3,0 0-1,0 0 1,13 4 1,-4 0 0,-9-4 0,8 0-13,-8 0 9,9-4-9,-1 0 8,5 4-8,-4-3 0,-1-5 0,5 4-11,-4 0-160,-5 0-32</inkml:trace>
          <inkml:trace contextRef="#ctx0" brushRef="#br0" timeOffset="600.5209">-4223 1390 633,'0'0'56,"0"0"-44,0 0-12,0 0 0,0 0 154,0 0 29,0 0 5,0 0 2,0 0-39,0 0-8,0 0-2,0 0 0,8 11-50,-3 1-11,-5-5-1,4 5-1,-4-1-38,4 1-7,-4 3-1,0 0-1,0-4-19,4 1-3,-4-1-1,0 5 0,0-5-24,0 0-6,0-3-1,0-8 0,0 8-140,0-1-28</inkml:trace>
          <inkml:trace contextRef="#ctx0" brushRef="#br0" timeOffset="1329.3468">-4048 1119 1551,'0'0'68,"0"0"16,0 0-68,0 0-16,0 0 0,0 0 0,0 0 105,-8 4 18,-1 4 3,1 0 1,3-1-70,-3 1-13,4 3-4,-1 1 0,1 7-28,0 0-12,-1 0 11,10 4-11,-5-1 0,4 1 0,0-4 0,1 0 0,-1-3 0,9-1 0,-5-4 0,1 1 0,-1-5 0,5 1 0,-9-4 0,9-4 0,-4 0 0,-1-4 0,5-4 0,0 1 0,-4-9 16,-1 1-2,1-8-1,-1 0 0,1 4 3,-5-3 1,5-1 0,-5 4 0,-4 0 3,0 0 0,0-4 0,-4 4 0,4 4-7,0-1-1,-9 1 0,1 0 0,-1 3-12,-4 1 0,0 3 0,1 5 0,3 3-50,-4 0-6,0 0-2,0 3-614,1 5-124</inkml:trace>
          <inkml:trace contextRef="#ctx0" brushRef="#br0" timeOffset="1337.4525">-3868 956 518,'0'0'46,"0"0"-37,0 0-9,0 0 0,9-8 252,-9 8 48,0 0 9,0 0 3,0 0-145,0 0-29,13 0-6,-13 0 0,8 0-44,-8 0-8,13 8-1,-9 3-1,5 4-8,-5 1-2,0-5 0,1 8 0,-5 0-17,0 4-4,4 4-1,-4-5 0,-4 1-21,4 4-4,0 0-1,-5 3 0,5 1-12,-4-1-8,-4 0 10,-1 5-10,5-5 0,-5 1-13,1-5 1,-1 5 0,1-5-124,-1 1-24,5 0-4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2-02-16T04:52:50.822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68A5A45-DD7C-4CB2-8A76-7901D732878A}" emma:medium="tactile" emma:mode="ink">
          <msink:context xmlns:msink="http://schemas.microsoft.com/ink/2010/main" type="writingRegion" rotatedBoundingBox="16890,7273 21872,6041 22065,6818 17082,8050"/>
        </emma:interpretation>
      </emma:emma>
    </inkml:annotationXML>
    <inkml:traceGroup>
      <inkml:annotationXML>
        <emma:emma xmlns:emma="http://www.w3.org/2003/04/emma" version="1.0">
          <emma:interpretation id="{9AD0AE86-6AB7-423D-ABF4-AF57B3C608AF}" emma:medium="tactile" emma:mode="ink">
            <msink:context xmlns:msink="http://schemas.microsoft.com/ink/2010/main" type="paragraph" rotatedBoundingBox="16890,7273 21872,6041 22065,6818 17082,80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08FD81-1900-4E17-8964-006185925982}" emma:medium="tactile" emma:mode="ink">
              <msink:context xmlns:msink="http://schemas.microsoft.com/ink/2010/main" type="line" rotatedBoundingBox="16890,7273 21872,6041 22065,6818 17082,8050"/>
            </emma:interpretation>
          </emma:emma>
        </inkml:annotationXML>
        <inkml:traceGroup>
          <inkml:annotationXML>
            <emma:emma xmlns:emma="http://www.w3.org/2003/04/emma" version="1.0">
              <emma:interpretation id="{953BFC82-DCDC-4F21-8DEE-6B2EE1F8D905}" emma:medium="tactile" emma:mode="ink">
                <msink:context xmlns:msink="http://schemas.microsoft.com/ink/2010/main" type="inkWord" rotatedBoundingBox="16905,7335 18087,7043 18263,7752 17081,8044"/>
              </emma:interpretation>
              <emma:one-of disjunction-type="recognition" id="oneOf0">
                <emma:interpretation id="interp0" emma:lang="en-AU" emma:confidence="0">
                  <emma:literal>(-60)</emma:literal>
                </emma:interpretation>
                <emma:interpretation id="interp1" emma:lang="en-AU" emma:confidence="0">
                  <emma:literal>(-60</emma:literal>
                </emma:interpretation>
                <emma:interpretation id="interp2" emma:lang="en-AU" emma:confidence="0">
                  <emma:literal>(-600)</emma:literal>
                </emma:interpretation>
                <emma:interpretation id="interp3" emma:lang="en-AU" emma:confidence="0">
                  <emma:literal>(.60)</emma:literal>
                </emma:interpretation>
                <emma:interpretation id="interp4" emma:lang="en-AU" emma:confidence="0">
                  <emma:literal>(-600</emma:literal>
                </emma:interpretation>
              </emma:one-of>
            </emma:emma>
          </inkml:annotationXML>
          <inkml:trace contextRef="#ctx0" brushRef="#br0">-10066 1001 806,'0'0'36,"0"0"7,-8 4-35,-1 0-8,0 0 0,1 0 0,-5-1 227,4 5 43,1 0 9,-5 3 1,4 1-147,1-1-29,-1 0-7,5 1-1,-5 7-52,5 0-10,-4 0-2,3 4-1,1-4-13,0 4-2,-1-4-1,5 7 0,0-3-1,0 0 0,0 4 0,5-1 0,-1-3-14,0 4 9,5-8-9,-1 4 8,1 0-8,4-4 0,0 0 0,4 0 0,0-4-11,-4 0-4,0 0-1,-5-3 0,9-1-70,1-7-14,-1 0-4</inkml:trace>
          <inkml:trace contextRef="#ctx0" brushRef="#br0" timeOffset="197.1248">-9933 1394 1411,'0'0'62,"0"0"14,0 0-61,0 0-15,0 0 0,0 0 0,0-4 114,0 4 20,4-8 4,-4 8 1,0 0-47,0 0-10,13-7-2,-4 3 0,3-4-36,-3 4-8,-9 4-2,13-3 0,-13 3-34,8-4 0,-8 4 0,13-4 0,0 0-141,0-3-29</inkml:trace>
          <inkml:trace contextRef="#ctx0" brushRef="#br0" timeOffset="594.7669">-9638 956 1641,'0'0'72,"0"0"16,0 0-70,0 0-18,-4 4 0,4-4 0,0 0 111,-4 0 18,-5 0 4,5 7 1,0 1-63,-1 3-13,1 1-2,0-1-1,4 4-30,-4 4-5,-1 4-2,5 0 0,0 0-18,0 4 0,0-1 8,0 5-8,5-5 0,-5 5 0,4-1 0,0-3 0,0-4 0,1 0 0,-1-8 0,5 4 0,-5-8 0,4 1 0,1-5 0,-5 1-9,5-4 9,-9-4 0,4 0 0,5 0-8,-9 0 8,13-8 0,-9 0 0,4-3 0,-3 3 0,-5-3 8,4 3-8,-4-3 11,0 3-3,4-3 0,-4 11 0,-4-8 0,4 8-8,-4-7 12,-1-1-12,1 0 12,-4 5-12,-1 3 0,9 0 0,-9 0 8,-3 0-22,3 3-5,0-3-1,5 8 0,-4 0-55,3-4-11,-3 3-2,8 5-564,0-12-112</inkml:trace>
          <inkml:trace contextRef="#ctx0" brushRef="#br0" timeOffset="804.3283">-9423 1340 1209,'0'0'108,"0"0"-87,0 0-21,0 0 0,0 0 144,0 0 24,0 0 4,4 8 2,-4 0-66,0 3-14,0 0-2,-4 5-1,4-5-48,0 4-10,0 4-1,-5-3-1,5 3-31,0 3 0,-4-3 0,4 4 0,-4-7 0,4-1-16,-4-4 1,4 1 1,0-5-50,0-7-9,0 0-3,0 0-836</inkml:trace>
          <inkml:trace contextRef="#ctx0" brushRef="#br0" timeOffset="1120.6082">-9316 1112 1443,'0'0'64,"0"0"13,0 0-61,0 0-16,0 0 0,0 0 0,0 0 125,-5 11 23,1 5 4,0-5 0,0 0-55,-1 5-11,1-5-2,0 4-1,4 4-23,0 0-5,0-3-1,0 3 0,0-4-43,4 0-11,0-4 0,5-3 0,-5 0 0,-4-8 0,0 0 0,9 0 0,4 0 0,-1-8 0,-3 4 10,0-3-10,-1-9 19,5 5-3,-4-4-1,-5 3 0,4-7 1,-3 0 1,-1 4 0,0 0 0,1 0-5,-5-4 0,-5 3-1,1 1 0,4 0-11,-4 3 12,-5 5-12,-4-1 12,5 1-25,-1 3-5,-8 4-1,4 0 0,5 4-58,-1-1-12,-4 9-3,5-5 0,-1 1-161,9-8-33,0 0-6,0 0-2</inkml:trace>
          <inkml:trace contextRef="#ctx0" brushRef="#br0" timeOffset="1981.883">-9154 830 1497,'0'0'66,"0"0"14,0 0-64,5 0-16,3-4 0,-3 4 0,3 0 120,-8 0 20,0 0 4,9 4 0,-1 0-46,-3 4-10,3 3-1,-4-3-1,5-1-18,-5 5-4,1 3-1,-1 0 0,4 0-9,-3 8-2,-1 0 0,0 0 0,1 3-13,3 5-3,-4-1-1,1 1 0,-5-4-14,4-1-2,-4 5-1,4-5 0,-8 5-10,4-5-8,-4-3 9,4 0-9,-5 0-13,1 0-9,0 0-2,-5-4-836,5 0-167</inkml:trace>
        </inkml:traceGroup>
        <inkml:traceGroup>
          <inkml:annotationXML>
            <emma:emma xmlns:emma="http://www.w3.org/2003/04/emma" version="1.0">
              <emma:interpretation id="{141CC1F3-51F4-4302-B664-B16E848ADA30}" emma:medium="tactile" emma:mode="ink">
                <msink:context xmlns:msink="http://schemas.microsoft.com/ink/2010/main" type="inkWord" rotatedBoundingBox="20612,6353 21872,6041 22065,6818 20804,7130"/>
              </emma:interpretation>
              <emma:one-of disjunction-type="recognition" id="oneOf1">
                <emma:interpretation id="interp5" emma:lang="en-AU" emma:confidence="0">
                  <emma:literal>1-42)</emma:literal>
                </emma:interpretation>
                <emma:interpretation id="interp6" emma:lang="en-AU" emma:confidence="0">
                  <emma:literal>(-412)</emma:literal>
                </emma:interpretation>
                <emma:interpretation id="interp7" emma:lang="en-AU" emma:confidence="0">
                  <emma:literal>(-42)</emma:literal>
                </emma:interpretation>
                <emma:interpretation id="interp8" emma:lang="en-AU" emma:confidence="0">
                  <emma:literal>(-4/2)</emma:literal>
                </emma:interpretation>
                <emma:interpretation id="interp9" emma:lang="en-AU" emma:confidence="0">
                  <emma:literal>(-4&gt;2)</emma:literal>
                </emma:interpretation>
              </emma:one-of>
            </emma:emma>
          </inkml:annotationXML>
          <inkml:trace contextRef="#ctx0" brushRef="#br0" timeOffset="-7735.218">-6446 118 1058,'0'0'47,"0"0"9,-5-4-44,1-3-12,4 7 0,0-8 0,-4 4 124,-1-3 22,10-5 5,-5 8 1,-5-3-31,5 7-5,5-8-2,-5 8 0,0 0-35,-5-4-7,1-3-2,4 7 0,0 0-25,0 0-5,-4 4 0,4-4-1,0 0-19,0 11-3,-9 0-1,5 5 0,-9 3-4,5-4-2,8 0 0,-5 4 0,1 0 2,0 0 0,4 4 0,0-4 0,4 0-4,-4 0-8,-4 0 12,4 4-4,4-8-8,0 4 0,1 0 0,3-3 8,1 3-8,-5-4 0,0 0-12,5-3 12,-5 3-53,5-4-3,-1 1-1,1-5-667,-5 1-132</inkml:trace>
          <inkml:trace contextRef="#ctx0" brushRef="#br0" timeOffset="-7446.3592">-6322 335 345,'0'0'31,"0"0"-31,0 0 0,0 0 0,0 0 308,0 0 55,0 0 11,0 0 2,0 0-198,0 0-40,0 0-8,0 0-2,0 0-56,8-4-11,-8 4-2,0 0-1,0 0-22,9 0-5,4 0-1,-9-3 0,-4 3-16,9 0-3,8-4-1,-9 0 0,1 4-10,0-4-11,8 4 3,-5-4 0,6 4-193,-6 0-39</inkml:trace>
          <inkml:trace contextRef="#ctx0" brushRef="#br0" timeOffset="-7068.0611">-6014 141 1267,'0'0'56,"0"0"12,0 0-55,0 0-13,0-8 0,0 8 0,0 0 175,0 0 32,13 0 6,-13 0 2,0 0-95,0 0-20,0 0-3,0 0-1,0 0-40,0 0-9,0 0-2,0 12 0,4-5-28,-4 9-5,0-9-2,0 8 0,-8-3-10,4-1 0,8 5 0,-4-5 8,-4 4-8,-1-3 0,1 3 0,4-4 0,9 1-18,-9 3 1,-5-4 0,5-11 0,5 8-7,-5-8-2,-5 11 0,5-11 0,0 0 11,0 0 3,0 0 0,0 0 0,0 0 12,0 0-9,13 0 9,-4 4-8,-9-4 8,0 0 0,0 0 0,13-4-8,-1 1 8,1-1 0,-4 0 0,-1 0 0,5 0 0,0 4 0,-13 0 0,9-7 0,3 3 0,-3 4-8,-9 0 8,9-4-8,-9 4-144,0 0-28</inkml:trace>
          <inkml:trace contextRef="#ctx0" brushRef="#br0" timeOffset="-6807.2485">-5821 168 864,'0'0'38,"0"0"8,0 0-37,0 0-9,0 0 0,0 0 0,0 0 232,0 0 45,0 0 9,0 0 2,0 0-156,0 11-30,0 0-6,0 1-2,-4-1-31,4 1-7,-5 3 0,5 0-1,-4 4-19,0-4-4,0 4-1,4 4 0,-5-4-17,1 0-3,0 0-1,-1 0 0,5 1-10,0-1 0,-4-8 0,4 4 0,0 0-47,0-3-5,0-12 0,0 0-680,9 4-136</inkml:trace>
          <inkml:trace contextRef="#ctx0" brushRef="#br0" timeOffset="-6609.3503">-5714 396 691,'0'0'61,"0"0"-49,0 0-12,0 0 0,0 0 182,0 0 34,0 0 6,0 0 2,4 8-71,1-1-13,-1 1-4,-4 3 0,4 5-64,-4-5-14,0 4-2,5 4-1,-5-7-31,0 3-5,0 0-2,0 0 0,0 1-29,0-5-5,0 0-2,0 1-635,0-5-127</inkml:trace>
          <inkml:trace contextRef="#ctx0" brushRef="#br0" timeOffset="-5717.0024">-5620 232 230,'0'0'20,"0"0"-20,0 0 0,9-3 0,-1-5 310,5 0 58,-4 1 11,-1-1 2,1 4-161,-5 0-33,5 4-7,4-3 0,-5-1-87,1 0-17,-5 4-3,-4 0-1,9 0-32,-1 0-6,5 4-2,-13-4 0,4 7-18,-4-7-4,5 8-1,-1 3 0,0-3-9,1 4 8,-5-1-8,-5 0 8,1 1-8,4-1-12,-9 4 2,5 1 1,-9-5-22,9 4-4,-5 1-1,1-5 0,-1 0-38,1 1-8,-5-1-2,4 1 0,5-1 11,-5-3 1,9-8 1,-4 4 0,0 3 35,4-7 6,0 0 2,0 0 0,0 0 28,0 0 10,0 0 0,0 0 0,0 0 29,0 0 5,0 0 2,4-7 0,0-5-2,5 4-1,-5 1 0,5 3 0,-1 0-4,1 0-1,4 1 0,0-1 0,0 0 2,-5 4 0,5-8 0,-4 8 0,-9 0-29,8 0-11,5 0 8,-4 0-8,-1 0 0,1 0 0,-9 0 0,12 0 0,-12 0-152,9 4-24</inkml:trace>
          <inkml:trace contextRef="#ctx0" brushRef="#br0" timeOffset="-5708.018">-5333 23 1209,'0'0'53,"0"0"12,9-4-52,-5 4-13,0-4 0,1 1 0,3 3 215,1 0 40,-9 0 8,4 7 1,-4-7-129,9 4-27,-1 4-4,1 3-2,-1 0-28,1 5-6,-5 3 0,5 0-1,-5-4-24,0 4-5,1 0-1,-1 4 0,0 3-19,-4 1-4,0 0-1,0-1 0,0 5-5,-4 3-8,-5 0 11,1 5-11,4-13-8,-5 5-9,0-5-2,5-3 0,-4 0-198,3-4-40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2-02-16T04:52:53.532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623042-BDFC-4203-909F-1BDEE4297B3E}" emma:medium="tactile" emma:mode="ink">
          <msink:context xmlns:msink="http://schemas.microsoft.com/ink/2010/main" type="writingRegion" rotatedBoundingBox="24077,14252 25831,14058 25914,14806 24160,15001"/>
        </emma:interpretation>
      </emma:emma>
    </inkml:annotationXML>
    <inkml:traceGroup>
      <inkml:annotationXML>
        <emma:emma xmlns:emma="http://www.w3.org/2003/04/emma" version="1.0">
          <emma:interpretation id="{539165E3-77F3-46CB-86A9-44F88A315385}" emma:medium="tactile" emma:mode="ink">
            <msink:context xmlns:msink="http://schemas.microsoft.com/ink/2010/main" type="paragraph" rotatedBoundingBox="24077,14252 25831,14058 25914,14806 24160,150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3E9B01-1789-47F5-9784-5F58E059013A}" emma:medium="tactile" emma:mode="ink">
              <msink:context xmlns:msink="http://schemas.microsoft.com/ink/2010/main" type="line" rotatedBoundingBox="24077,14252 25831,14058 25914,14806 24160,15001"/>
            </emma:interpretation>
          </emma:emma>
        </inkml:annotationXML>
        <inkml:traceGroup>
          <inkml:annotationXML>
            <emma:emma xmlns:emma="http://www.w3.org/2003/04/emma" version="1.0">
              <emma:interpretation id="{8DC87784-E9A6-4709-833E-76DBD4652991}" emma:medium="tactile" emma:mode="ink">
                <msink:context xmlns:msink="http://schemas.microsoft.com/ink/2010/main" type="inkWord" rotatedBoundingBox="24077,14252 25831,14058 25914,14806 24160,15001"/>
              </emma:interpretation>
              <emma:one-of disjunction-type="recognition" id="oneOf0">
                <emma:interpretation id="interp0" emma:lang="en-AU" emma:confidence="0">
                  <emma:literal>101-10)</emma:literal>
                </emma:interpretation>
                <emma:interpretation id="interp1" emma:lang="en-AU" emma:confidence="0">
                  <emma:literal>10, -10)</emma:literal>
                </emma:interpretation>
                <emma:interpretation id="interp2" emma:lang="en-AU" emma:confidence="0">
                  <emma:literal>(01-10)</emma:literal>
                </emma:interpretation>
                <emma:interpretation id="interp3" emma:lang="en-AU" emma:confidence="0">
                  <emma:literal>10, .10)</emma:literal>
                </emma:interpretation>
                <emma:interpretation id="interp4" emma:lang="en-AU" emma:confidence="0">
                  <emma:literal>101-10</emma:literal>
                </emma:interpretation>
              </emma:one-of>
            </emma:emma>
          </inkml:annotationXML>
          <inkml:trace contextRef="#ctx0" brushRef="#br0">43 15 288,'0'0'12,"0"0"4,0 0-16,0 0 0,0 0 0,0 0 0,0-8 365,0 8 71,0 0 13,0 0 3,-4-8-273,4 8-55,0 0-12,0 0-1,0 0-43,0 0-8,-9 8-1,5 0-1,-5 3-18,5 4-4,0 4-1,-1 0 0,1 0-18,4 8-3,0 3-1,0 5 0,0-1-13,0-4 0,4 1 0,-4 3 0,9-3 0,-5-1-12,5-3 12,-1-4-10,1-1-19,0-3-4,-1-3-1,1-1 0,3-4-122,1 1-25,0-1-5</inkml:trace>
          <inkml:trace contextRef="#ctx0" brushRef="#br0" timeOffset="354.6767">223 243 1094,'0'0'97,"-4"0"-77,-1 0-20,5 0 0,0 0 196,0 0 35,-8 8 7,3-5 2,1 5-121,0 4-24,0 3-5,4-4-1,0 1-47,0 3-10,0-4-1,0 4-1,0 1-17,4-1-3,4 4-1,1-4 0,0-3-9,-5-1 0,4 4 0,1-7 0,0-4 0,3-1 0,1 1 0,0-4 0,-4 0 0,4 0 0,-1-7 0,1 3 0,-4-4 8,4-3-8,-5-4 8,1-4-8,-1 0 20,1-1-2,-1-10 0,-3 3 0,-1 1 6,-4-1 0,4 4 1,-8 0 0,4 4-8,-9 0-1,5 4-1,-9 0 0,5 0-5,-5 3-1,0 1 0,-4-1 0,4 5-25,-4 3-4,4 0-2,0 4 0,0 0-41,1 4-8,3 0-1,0 3-1,1-3-46,4 4-9,-1-1-1,1 1-779</inkml:trace>
          <inkml:trace contextRef="#ctx0" brushRef="#br0" timeOffset="588.9128">583 399 345,'0'0'31,"0"0"-31,0 0 0,0 0 0,0 0 383,0 0 70,0 0 15,0 0 2,-5 12-285,-3-5-57,8 5-11,0-12-2,-4 7-54,4 8-10,-5-3-3,5 3 0,-4 0-26,4 1-6,4 3 0,-4 3-1,5-3-15,-5 1 8,0-1-8,4 0 0,-4-4-12,0-4-9,4 4-2,0-3 0,-4-12-116,0 0-23,0 0-5,0 0-823</inkml:trace>
          <inkml:trace contextRef="#ctx0" brushRef="#br0" timeOffset="797.0055">720 372 1720,'0'0'76,"0"0"16,0 0-73,0 0-19,8-3 0,-8 3 0,5-4 110,-1 0 18,4 4 4,1 0 1,0 4-50,-1-4-11,1-4-1,-1 0-1,1 4-37,-1 4-7,1 0-2,-9-4 0,0 0-24,9 0 0,3 0 0,-3 0 0,-9 0-52,13 0-10,4 4-2,-4-4-996</inkml:trace>
          <inkml:trace contextRef="#ctx0" brushRef="#br0" timeOffset="1633.7928">1135 98 1792,'0'0'80,"0"0"16,0 0-77,0 0-19,0 0 0,0 0 0,5 8 121,-5-8 21,0 0 4,0 8 1,4-1-63,0 1-12,-4 3-2,0-3-1,0-1-38,4 5-8,1 7-2,-1 0 0,0-4-21,0 4 0,5 8 0,-5-4 0,5-4-17,-5 0-8,5 4-2,-5-1 0,0-6-135,5-1-27,-5 0-6</inkml:trace>
          <inkml:trace contextRef="#ctx0" brushRef="#br0" timeOffset="1647.7991">1358 91 806,'0'0'72,"0"0"-58,0 0-14,0 0 0,0 0 246,0 0 46,-4 4 10,-5 3 2,5 1-155,0 3-30,-5 1-7,5-1 0,4 4-60,0 1-11,0-1-2,0 4-1,0 4-16,0-4-3,4-4-1,-4 0 0,9 0-18,-5 1 10,4-5-10,1 0 8,0-3-8,3-4 0,1 0 0,0-4 8,0 3-29,0-6-7,0-1 0,-1-4-1,-3 4 49,0-3 11,3-8 1,1-4 1,0 0 13,-4-1 2,-1-2 1,5 3 0,-9-4-13,1 0-2,-5 0-1,0 0 0,0 0 12,-5 4 3,1-4 0,-4 4 0,3 4-28,-3 0-4,-5 0-2,0 3 0,0 5-25,-4-1-5,0 4 0,4 4-1,-4 0-39,4 8-7,0 0-1,0 3-1,1 0-148,3 5-30,0-5-5</inkml:trace>
          <inkml:trace contextRef="#ctx0" brushRef="#br0" timeOffset="1734.0453">1564-153 1890,'0'0'41,"0"0"9,0 0 2,0 0 1,12-4-42,-3 4-11,-9 0 0,0 0 0,0 0 100,0 0 17,0 0 4,0 0 1,9 0-42,-1 4-9,5 4-2,-4-1 0,-1 5-9,1-1-3,-1-3 0,5 7 0,0 4-9,0 0-1,0 0-1,-1 4 0,-3 0-35,4 0-11,-9 7 0,5-3 0,-5 3 18,5 1-3,-9 3-1,4-4 0,-4 5-6,0 3-8,0-8 11,-4 4-11,-1-3 0,1 3-12,0-7 0,-1-1 0,1-3-65,0 0-13,0-4-2,-1-4-736,1 4-148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2-02-16T04:19:55.387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-8764-4104 3164,'-85'-12'140,"42"12"29,0 0-135,0 0-34,0 4 0,9 0 0,4-4-10,9 4-9,-1-4-1,9 7-1,5-7-91,8 0-17,0 0-4,0 0-702,8 8-140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2-02-16T06:46:02.500"/>
    </inkml:context>
    <inkml:brush xml:id="br0">
      <inkml:brushProperty name="width" value="0.05292" units="cm"/>
      <inkml:brushProperty name="height" value="0.05292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DF150C8-BBD8-4F51-9877-523EE9B67B5A}" emma:medium="tactile" emma:mode="ink">
          <msink:context xmlns:msink="http://schemas.microsoft.com/ink/2010/main" type="writingRegion" rotatedBoundingBox="10877,5705 12110,5705 12110,8991 10877,8991"/>
        </emma:interpretation>
      </emma:emma>
    </inkml:annotationXML>
    <inkml:traceGroup>
      <inkml:annotationXML>
        <emma:emma xmlns:emma="http://www.w3.org/2003/04/emma" version="1.0">
          <emma:interpretation id="{A1663BD9-CCCA-4C14-AB0C-502B90AEDA0B}" emma:medium="tactile" emma:mode="ink">
            <msink:context xmlns:msink="http://schemas.microsoft.com/ink/2010/main" type="paragraph" rotatedBoundingBox="10877,5705 12110,5705 12110,8991 10877,89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746799-D7DF-4FEA-AFC0-7983C20AEEA8}" emma:medium="tactile" emma:mode="ink">
              <msink:context xmlns:msink="http://schemas.microsoft.com/ink/2010/main" type="line" rotatedBoundingBox="10877,5705 12110,5705 12110,8991 10877,8991"/>
            </emma:interpretation>
          </emma:emma>
        </inkml:annotationXML>
        <inkml:traceGroup>
          <inkml:annotationXML>
            <emma:emma xmlns:emma="http://www.w3.org/2003/04/emma" version="1.0">
              <emma:interpretation id="{3AAD216A-4F32-4BAF-8D2A-D25B4B7F6559}" emma:medium="tactile" emma:mode="ink">
                <msink:context xmlns:msink="http://schemas.microsoft.com/ink/2010/main" type="inkWord" rotatedBoundingBox="10877,5705 12110,5705 12110,8991 10877,8991"/>
              </emma:interpretation>
              <emma:one-of disjunction-type="recognition" id="oneOf0">
                <emma:interpretation id="interp0" emma:lang="en-AU" emma:confidence="0">
                  <emma:literal>8</emma:literal>
                </emma:interpretation>
                <emma:interpretation id="interp1" emma:lang="en-AU" emma:confidence="0">
                  <emma:literal>g</emma:literal>
                </emma:interpretation>
                <emma:interpretation id="interp2" emma:lang="en-AU" emma:confidence="0">
                  <emma:literal>9</emma:literal>
                </emma:interpretation>
                <emma:interpretation id="interp3" emma:lang="en-AU" emma:confidence="0">
                  <emma:literal>E</emma:literal>
                </emma:interpretation>
                <emma:interpretation id="interp4" emma:lang="en-AU" emma:confidence="0">
                  <emma:literal>:</emma:literal>
                </emma:interpretation>
              </emma:one-of>
            </emma:emma>
          </inkml:annotationXML>
          <inkml:trace contextRef="#ctx0" brushRef="#br0">289 114 806,'-4'-11'72,"-1"-1"-58,-3 1-14,-1 3 0,-4-3 156,5 3 29,-1-3 6,-4 3 1,0 5-64,-4-1-12,4-4-2,1 0-1,3 5-41,1-1-9,-5 4-2,0 0 0,9-4-21,-5 4-5,0 0-1,-3 4 0,12-4-14,-9 7-2,5 1-1,-9 4 0,4 3-17,1 0 0,-1 8 8,5 0-8,-5 7 0,1 1 0,-1 3 0,5 15 0,4-7 0,-4 0 0,8 0 0,-4 0 0,4-8 0,5 4 0,-1 0 0,5 4 0,0-4 0,0 0 0,4 4 0,0-4 0,5 4 0,-5 0 0,8-4 0,5 0-9,-8-7-18,8 3-3,0-7-1,4-1 0,0-3 48,5-8 10,-5 1 1,9-1 1,-5-4-29,1-3 0,-5-1 0,1-3 0,-1 0 0,-4-4 0,-4 0 0,3-4 0,-3 0 0,4-3 0,-4-5 0,-5 1 0,1 0 8,-5-5-8,4-3 0,1-4 0,-9-3 12,4-5-3,-4 1-1,-5-4 0,1 3 13,-5-3 3,0 0 0,-4-1 0,0 1 3,-4 0 1,0 0 0,-5 3 0,1 1 1,-5-5 1,0 1 0,-4 0 0,0 0-2,-1-1-1,1-3 0,-4 4 0,-1 3-11,1 1-1,0-4-1,-1 3 0,-4 1-14,1 7 11,-1 0-11,0 8 10,1 0-10,3-4 0,-8 11 0,5-3 0,3-1-8,1 5-4,-1 3-1,1 4 0,0-4-35,3 8-8,6 0 0,-1-1-1,0 5-49,0 0-10,0-1-1,5 1-893</inkml:trace>
          <inkml:trace contextRef="#ctx0" brushRef="#br0" timeOffset="828.1098">357-1957 806,'0'0'72,"-4"-4"-58,-4-3-14,-1 7 0,0 0 105,1 0 19,-1 0 3,-4 0 1,1-4 21,-1 4 5,0 0 1,0 0 0,-4 4-69,0-1-14,4 1-2,0 0-1,-4 4-29,4-1-7,0 1-1,0 3 0,1 1 19,-6 3 3,6 0 1,-1 4 0,4 0-41,-4 8-14,5 0 9,-5 7-9,9 0 0,-5 8 0,5 0 0,-1 4 0,5-8 0,5 3 0,-1-2 0,5 2 0,-1 1 0,5 0 0,4 0 0,5 4 0,-5-1 0,4 1 0,5 0 0,8 3 0,-4-3 0,4-4 0,1-4 0,7-4 0,6-7 0,-6-4 0,1-4 0,4 0 0,0-12-9,-4 5 9,-4-5 0,4 1 0,-5-8 0,-4 4 0,5 0 0,0-8 0,-1-8 0,-4 1 0,1-4 0,-1-4 0,0-4 17,-4-8-2,4-3-1,-4-8 0,-4 0 12,-4 1 2,-1-5 1,-4 0 0,0 4 6,-4 4 1,-4-4 0,-5 8 0,0-4-7,-4-4-1,-4 0 0,-5-3 0,1 3-4,-5 0-2,-4-4 0,-5-11 0,-8 4-5,5 3-1,-5-3 0,-5 7 0,1 0-6,-4 5-2,-1-5 0,-4 8 0,5 0-8,-1 7 10,-4 1-10,-4 7 10,0 8-10,-4 7 0,-1 8 0,-3 8 0,3 3-17,5 4-6,-4 8-1,-1 4 0,9 7-67,1 0-13,7 1-4,1 7-1062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2-02-16T06:47:13.739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191 82 1062,'0'0'47,"-8"0"9,4-3-44,4 3-12,0 0 0,0 0 0,-9-4 109,9 4 20,0 0 4,-4-4 1,-1 0-37,1-3-7,8-1-2,1 4 0,-1-4-20,5 1-5,-1 3-1,5 0 0,4 0-30,-4 1-7,4-1-1,4 0 0,1 4-16,-1-4-8,1 4 8,3 0-8,-3-4 0,8 1 8,0 3-8,0 0 0,0 0 20,-5 0-2,10 0 0,-5 0 0,4 0-18,-4 3-14,-4 1 2,-1 0 1,1-4 11,-5 4 0,1 0 8,-9-1-8,0 5 12,-5 0-1,-8-8-1,9 11 0,-9-11-1,4 8 0,-4-8 0,0 11 0,-4 1-1,-5-1 0,-4 0 0,0 1 0,-4-5-8,-4 1 0,0 0 0,-5 3 8,4-3-8,-8 3 0,5-3 0,-5-1 0,0 1 0,0 0 0,0-1 0,0-3 0,0-4 0,4 4 0,0-4 0,1 0 0,-1 0 0,0-4 0,5 4 0,4 0 0,-5-8 0,9 5 0,-4-1 0,9 0 8,-1-7-8,1 7 0,-1-4 0,9 8 8,0 0-8,0 0 0,0 0 0,0 0 8,0 0-8,0 0 0,13-4 0,-5 1 0,5-1-9,4 0 9,-4 4-12,4 0 12,5 0-8,-1 4 8,1 0 0,-1-1 0,5 1 0,0 0 0,4-4 0,4 4 0,0 0 0,-4-1 0,0 1 0,4 0 0,1-4 0,-1 4 0,0 0 0,-4-1 0,0 5 0,0-4 0,-4 0 0,-9-1 0,0 1 8,0 0-8,-8 0 0,-9-4 0,0 0 11,0 0-11,0 0 12,0 0-12,0 0 13,0 0-4,0 0-1,-9 7 0,-4-3-8,-4 4 12,-4-4-12,-5-4 12,0 4-12,-4-1 0,0 1 0,-4-4 0,-4 4 0,3-4 0,1 0 0,0 0 0,-1 0 0,1 0 0,4-4 0,5 0 0,-5 1 0,8-1 0,1 0 0,-1-4 0,1 4 0,4-3 0,4 3 0,0-4 0,4 5 8,1-5 0,-1 0 0,9 5 0,0 3-8,0 0-11,0 0 3,0 0 0,9-8 8,8 0-8,0 5 8,5-1-8,-1 0-2,5 0 0,4-3 0,0 3 0,4 0 10,0 0 0,9-4 0,-4 8-8,3-3 8,1-1-8,0 4 8,0-4-8,0 0 0,-5 4 0,-3-4 0,-1 4 0,-4 0 8,-4 0-12,-1 0 12,-3 0-12,-5 0 12,-4 0-8,-1 0 8,-3 0-8,-9 0 8,0 0 0,0 0 0,0 0 0,-9 12 0,-3-5 0,-5 1 0,-5 0 0,-4-1 0,-4 1 0,-4 0 0,-4 3 0,-5-3 0,-9 3 0,5 0 0,0-3 0,-4 0 0,-1-1 8,5-3-8,4 4 0,-4-4 8,0-1-8,9-3 8,-5 0-8,4 0 9,1-3-9,3-1 12,1-4-12,8 4 10,1 0-10,3-3 8,5-1-8,4 1 13,5-1-2,3 0-1,-3 5 0,4-5-10,4 8 0,4-8 0,9 1 8,0-1-8,-1 1 0,10-1 0,8 0-11,0 1 11,4-1-12,0 4 12,5 0-12,-1 4 2,5-3 0,0-1 0,9-4 0,-1 4-30,0 1-5,5-1-2,0-4-935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2-02-16T04:18:06.925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F9E594D-F1C7-4412-89A0-FCC048EBCAD9}" emma:medium="tactile" emma:mode="ink">
          <msink:context xmlns:msink="http://schemas.microsoft.com/ink/2010/main" type="writingRegion" rotatedBoundingBox="25440,5983 26211,5983 26211,6432 25440,6432"/>
        </emma:interpretation>
      </emma:emma>
    </inkml:annotationXML>
    <inkml:traceGroup>
      <inkml:annotationXML>
        <emma:emma xmlns:emma="http://www.w3.org/2003/04/emma" version="1.0">
          <emma:interpretation id="{A1ABFAC0-C72D-4495-B79D-440B2417C286}" emma:medium="tactile" emma:mode="ink">
            <msink:context xmlns:msink="http://schemas.microsoft.com/ink/2010/main" type="paragraph" rotatedBoundingBox="25440,5983 26211,5983 26211,6432 25440,64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D099F8-AF2F-4D90-B3A5-47B209819045}" emma:medium="tactile" emma:mode="ink">
              <msink:context xmlns:msink="http://schemas.microsoft.com/ink/2010/main" type="line" rotatedBoundingBox="25440,5983 26211,5983 26211,6432 25440,6432"/>
            </emma:interpretation>
          </emma:emma>
        </inkml:annotationXML>
        <inkml:traceGroup>
          <inkml:annotationXML>
            <emma:emma xmlns:emma="http://www.w3.org/2003/04/emma" version="1.0">
              <emma:interpretation id="{960840A7-10B0-45F7-A888-39E0A9BC9DEB}" emma:medium="tactile" emma:mode="ink">
                <msink:context xmlns:msink="http://schemas.microsoft.com/ink/2010/main" type="inkWord" rotatedBoundingBox="25440,5983 26211,5983 26211,6432 25440,6432"/>
              </emma:interpretation>
              <emma:one-of disjunction-type="recognition" id="oneOf0">
                <emma:interpretation id="interp0" emma:lang="en-AU" emma:confidence="0">
                  <emma:literal>It</emma:literal>
                </emma:interpretation>
                <emma:interpretation id="interp1" emma:lang="en-AU" emma:confidence="0">
                  <emma:literal>) it</emma:literal>
                </emma:interpretation>
                <emma:interpretation id="interp2" emma:lang="en-AU" emma:confidence="0">
                  <emma:literal>) Ci</emma:literal>
                </emma:interpretation>
                <emma:interpretation id="interp3" emma:lang="en-AU" emma:confidence="0">
                  <emma:literal>) El</emma:literal>
                </emma:interpretation>
                <emma:interpretation id="interp4" emma:lang="en-AU" emma:confidence="0">
                  <emma:literal>) (it</emma:literal>
                </emma:interpretation>
              </emma:one-of>
            </emma:emma>
          </inkml:annotationXML>
          <inkml:trace contextRef="#ctx0" brushRef="#br0">578-106 1594,'0'0'71,"0"0"14,0 0-68,0 0-17,0 0 0,0 0 0,0 0 116,0 0 19,0 0 4,0 0 1,9 4-36,-9-4-6,8 7-2,1 1 0,4-1-31,-5-3-6,1 4-2,-1 3 0,-3 1-23,-1 3-5,0 0-1,1 0 0,-1-3-28,0 3 0,0 4 0,1-4 0,-5-3 0,0 3 9,-5-4-9,5 8 8,-4-3-8,4-1 0,-8 4 0,3-4 0,-3 0-12,-1-3 0,1-1-1,-1 1 0,0-5-23,1 1-4,-1-4 0,1-1-1,8-3-29,0 0-6,0 0 0,-5-7-1,5-5-131,0 1-25</inkml:trace>
          <inkml:trace contextRef="#ctx0" brushRef="#br0" timeOffset="249.2825">775-106 864,'0'0'76,"0"0"-60,0 0-16,0 0 0,0 0 180,0 0 32,0 0 8,0 0 0,0 0-71,0 0-14,0 0-3,0 0-1,0 0-55,0 0-10,-13 7-2,1 1-1,12-8-27,-5 11-4,-8 1-2,5 3 0,-1 0-21,9 0-9,5 5 8,-5-1-8,-5 0 0,1-4 0,4-4 0,0 1 0,0 3 0,4 0 0,1 0 0,3-3 0,-4-5 0,5 5 0,0-5 0,-1 1 0,-4 0-9,5-5 9,0 5 0,-1-4 0,1-4-29,-9 0 1,8-8 0,5 4 0,-4-3-121,-1 3-24,1-4-5</inkml:trace>
          <inkml:trace contextRef="#ctx0" brushRef="#br0" timeOffset="461.9034">959 0 1364,'0'0'60,"0"0"13,0 0-58,9-3-15,-5-1 0,5 0 0,-5 4 128,5 0 22,-9 0 5,8-4 1,1 0-42,-1 0-8,-8 4-2,9 0 0,0-7-54,-1 7-11,-8 0-3,0 0 0,0 0-36,0 0-18,0 0 2,0 0 0,0 0-152,0 0-29</inkml:trace>
          <inkml:trace contextRef="#ctx0" brushRef="#br0" timeOffset="653.4065">1007 118 230,'0'8'20,"0"-8"-20,0 0 0,0 0 0,0 0 334,0 0 62,4 4 13,-4-4 3,0 0-215,0 0-42,0 0-9,0 0-2,8 4-58,5-4-12,-13 0-2,9-4-1,4 4-37,-13 0-7,8 0-2,5-4 0,-4 0-25,-1 0-12,1-3 0,-1-5 1,5 9-177,-4-5-35</inkml:trace>
          <inkml:trace contextRef="#ctx0" brushRef="#br0" timeOffset="912.3015">1298-114 1785,'0'0'159,"0"0"-127,0 0-32,0 0 0,4 8 92,0 3 12,-4 1 2,0-1 1,0 0 7,0 1 2,0 3 0,0 4 0,0 0-55,0 4-10,0 0-3,0 7 0,-4 1-16,4-1-3,4 1-1,5-1 0,0-3-28,-5-1 0,0-3-13,0 0 4,1-4-188,3-4-38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2-02-16T06:47:15.577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361 306 1036,'-13'-8'46,"13"8"10,-8 0-45,4-3-11,-5-1 0,0 0 0,1 0 172,-5 4 32,4 0 6,1-4 2,-5 1-138,0-1-27,0 0-6,-4 0-1,0-3-4,0 3 0,-5-4-1,5 1 0,-4 3-15,4-4-2,0 1-1,0 3 0,-1-4-9,1 0-8,4 1 12,5-1-12,-1 4 11,5-3-11,0-1 10,4 4-10,-5-3 21,5 7-1,5-8-1,3 1 0,1-1-11,4 0-8,0 1 12,4-1-12,8 4 12,-3-3-4,4-1 0,-1 4-8,5 0 0,0 1 0,0 3 0,0 0 0,0 0 0,4 0 0,1 0 0,-1 0 0,4 0 0,-3 0 0,-5 0 0,-5 0 0,5 0 0,-4 0 0,4 7 0,-8-7 0,-10 4 0,6 4 0,-6-5 0,-3 5 0,-9-8 12,4 8-12,-4-8 12,0 7-12,0 5 18,-4-5-3,-5 1-1,1-4 0,-5 3-14,-4 1 0,0-4 8,-5 0-8,1-1 12,-1-3 0,-3 0 0,3 0 0,-8 0 8,5 0 2,3-3 0,1-1 0,-5-4-10,5 1-1,4-1-1,-5 0 0,5 1-10,4-5 8,-4 5-8,8-5 8,1 5-8,-1-5 0,5 5 0,0-1 8,4 8-8,0-8 0,0 5 9,0 3-9,8-12 0,1 5 0,4-1 0,4 4 0,4 0 0,1 1 0,3-5 0,5 8-12,0-4 12,5 4 0,-5-4 0,0 0-8,4 4 8,0 0 0,0 0 0,1 8 0,-5-4 0,0 4 0,-9-1 0,0-3-8,-3 4 8,-1-5 0,-4 5 0,-5 0 0,-4-1 0,1 5 0,-5-5 0,0 5 0,-5-5 0,-3 5 0,-5-5 0,-4 5 0,-5-1 0,-3 1 8,-5-1-8,0 0 0,-4 1 0,-1-1 9,-3-3-9,-1 0 0,1-1 8,-1 1-8,0-1 0,1-3 0,4-4 16,-1 0-3,1 0-1,4-4 0,-4 1 1,4-1 0,4-4 0,1 1 0,-1-5-13,4 1 11,5-1-11,0 1 10,4-1-10,5 5 0,-1-5 0,5 5 8,0-5-8,4 5 0,0 7 0,4-8-11,4 0 0,5 1 0,4 3 0,-4 0 0,9 4 11,3 0-13,1 0 5,4 4 8,0 0-14,0 0 5,0-4 1,4 7 0,1-7-4,-5 4-1,4 0 0,0 0 0,0 3-1,-8-3 0,-5 4 0,-3-4 0,-1 3 14,-4 1-12,-5-4 12,-8-4-12,0 0 12,0 0 0,0 7 0,-4 1 0,-5-1 12,-8 1-2,4-4 0,-8 3 0,-1-3 0,-3 0 0,-1-4 0,-4 4 0,0-4-2,4 0-8,-4-4 12,5-4-4,3 5-8,-3-5 0,3 0 0,-4 1 0,9-1-36,0-3-7,4-4-1,1 3-684,7 1-136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2-02-16T06:47:16.967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2009 187 1900,'0'0'84,"0"0"18,0 0-82,-8 4-20,-5 4 0,4-4 0,-3-1 72,-1 5 11,-4-4 1,-5 0 1,-4-1-45,1 5-10,-9 0-2,-1-1 0,-8 1-16,-4 0-3,-4-1-1,-1 1 0,1-1 8,0 1 2,-1 0 0,-3 3 0,-1-3 5,0-5 1,1 1 0,-1 4 0,-4-4-24,4-1 0,1 5 0,3-4 0,-4 0 14,5 0-2,0-4 0,-1 0 0,5 0 10,0-4 2,0 0 0,0 0 0,0 0 3,0 0 1,4 1 0,0-1 0,4-4-12,5 8-3,-4-4 0,8-3 0,-5 3-5,10 0-8,-1 0 11,4 1-11,1-1 0,0 0 0,3 0 0,1 0 0,4 1 0,5-5 0,-1 8-10,1 0 10,3-4-18,5 4 4,0 0 1,0 0 0,13 0-5,4 4-1,5-4 0,8 4 0,4 0 5,9-1 1,8 1 0,5 0 0,0 4 13,8-5-9,9 1 9,-5 0-8,5 0 8,4 0-8,5-4 8,3 0-8,1 3 8,4-3-8,0 0 8,0 0-8,0-3 8,8 3-10,1 0 10,-5-4-10,0 4 10,-4 0-12,-4-4 12,-5 4-12,1 0-6,-1 0-2,-4 0 0,-8-4 0,-9 8 20,-5-4-10,-8 0 10,-12 0-8,-5 0 8,-5-4 0,-7 4 8,-6 0-8,1 0 16,-13 0-2,0 0 0,0 0 0,0 0 6,0 0 0,-13-7 1,-4 3 0,-4 0-12,-9-4-9,-9 5 12,-3-5-12,-10 4 0,1 0 0,-1 1 0,1-5 0,-5 4 10,-4-4-10,-4 1 8,-5-5-8,-8 5 0,0-5 0,4 1 0,1 3 0,-1 8 0,4-7 8,5-1-8,0 1 8,4 3-8,8 0 0,-3 0 0,3 0 0,9-3 0,5 3 0,-1-4 0,5 4 0,4 4 0,0-3 0,9-1 0,4 0 0,4 4 0,4 0 8,9 0-8,0 0 8,0 0-8,0 0 0,9-8 0,8 1-11,9 3 11,-1-4-10,1 1 10,8 3-10,13 0 10,0 0-8,5-3 8,4 3-8,-1-4 8,5 4 0,4-3 0,5 3 0,-5 0 0,5 0-8,4-3 8,-1 7-8,-3-4 8,0 0 0,-5 0 8,-4 1-8,0-1 0,-9 4 0,-4 0 0,-4 0 0,-9 0 0,-4 0 0,-4 0 0,-9 0 0,-4 4 0,-13-4 9,0 0-9,-9 3 0,1 1 16,-14 4-3,-8-1-1,0 1 0,-8 0-12,-9 3 0,0-3 8,-9-1-8,0 1 19,-8 0 1,-9 7 0,0-8 0,9 1-11,-4 0-1,-1 3-8,5-3 12,-5-1 6,9-3 1,-4 4 0,4-4 0,4-1-1,5 1 0,12-4 0,5 0 0,-4 0 0,12 0 0,5 0 0,8-4 0,4 1-40,1 3-8,8 0-2,0 0 0,12 0 21,6 0 11,-1 0-12,8 0 12,10 0-36,12 0 0,4-4 0,9-4 0,9-3-105,16-1-22,10-3-4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2-02-16T04:17:58.475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DC16DD7-D06B-4769-981C-A74F61C35111}" emma:medium="tactile" emma:mode="ink">
          <msink:context xmlns:msink="http://schemas.microsoft.com/ink/2010/main" type="writingRegion" rotatedBoundingBox="24933,6096 24979,18539 24835,18540 24789,6097"/>
        </emma:interpretation>
      </emma:emma>
    </inkml:annotationXML>
    <inkml:traceGroup>
      <inkml:annotationXML>
        <emma:emma xmlns:emma="http://www.w3.org/2003/04/emma" version="1.0">
          <emma:interpretation id="{65C29E30-4B43-4C2B-B6F6-03222142F19C}" emma:medium="tactile" emma:mode="ink">
            <msink:context xmlns:msink="http://schemas.microsoft.com/ink/2010/main" type="paragraph" rotatedBoundingBox="24933,6096 24979,18539 24835,18540 24789,60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9E0A27-D986-4DCC-AA98-B9693A61E3C4}" emma:medium="tactile" emma:mode="ink">
              <msink:context xmlns:msink="http://schemas.microsoft.com/ink/2010/main" type="line" rotatedBoundingBox="24933,6096 24979,18539 24835,18540 24789,6097"/>
            </emma:interpretation>
          </emma:emma>
        </inkml:annotationXML>
        <inkml:traceGroup>
          <inkml:annotationXML>
            <emma:emma xmlns:emma="http://www.w3.org/2003/04/emma" version="1.0">
              <emma:interpretation id="{145D8A73-B37F-414A-AD51-69E7CA59440E}" emma:medium="tactile" emma:mode="ink">
                <msink:context xmlns:msink="http://schemas.microsoft.com/ink/2010/main" type="inkWord" rotatedBoundingBox="24892,6096 24893,6462 24862,6463 24860,6097"/>
              </emma:interpretation>
              <emma:one-of disjunction-type="recognition" id="oneOf0">
                <emma:interpretation id="interp0" emma:lang="en-AU" emma:confidence="0">
                  <emma:literal>-</emma:literal>
                </emma:interpretation>
                <emma:interpretation id="interp1" emma:lang="en-AU" emma:confidence="0">
                  <emma:literal>_</emma:literal>
                </emma:interpretation>
                <emma:interpretation id="interp2" emma:lang="en-AU" emma:confidence="0">
                  <emma:literal>~</emma:literal>
                </emma:interpretation>
                <emma:interpretation id="interp3" emma:lang="en-AU" emma:confidence="0">
                  <emma:literal>=</emma:literal>
                </emma:interpretation>
                <emma:interpretation id="interp4" emma:lang="en-AU" emma:confidence="0">
                  <emma:literal>.</emma:literal>
                </emma:interpretation>
              </emma:one-of>
            </emma:emma>
          </inkml:annotationXML>
          <inkml:trace contextRef="#ctx0" brushRef="#br0">30 0 518,'0'0'46,"0"0"-37,0 0-9,0 0 0,0 0 152,0 0 28,0 0 5,0 0 2,0 0-60,0 0-12,0 8-3,-4 3 0,4-11-30,0 8-6,-5 0-2,1 3 0,0-7-21,4 3-4,0 1-1,0-8 0,0 8-8,-4 3-1,-1-3-1,5 3 0,0 1-26,0-1-12,0 0 10,0 1-10,0 3 0,0 0 0,0 1 0,0 3 0,0-4 0,0 0 0,0 0 0,0 4 0,-4-7 8,4 3-8,4-4 0,-4 5 9,0-1-48,0-8-9,0 5-3,0-12-876</inkml:trace>
        </inkml:traceGroup>
        <inkml:traceGroup>
          <inkml:annotationXML>
            <emma:emma xmlns:emma="http://www.w3.org/2003/04/emma" version="1.0">
              <emma:interpretation id="{FCEEC169-EDAD-4B83-ABCA-38D91A1578F4}" emma:medium="tactile" emma:mode="ink">
                <msink:context xmlns:msink="http://schemas.microsoft.com/ink/2010/main" type="inkWord" rotatedBoundingBox="24877,7063 24879,7551 24849,7552 24847,7064"/>
              </emma:interpretation>
              <emma:one-of disjunction-type="recognition" id="oneOf1">
                <emma:interpretation id="interp5" emma:lang="en-AU" emma:confidence="0">
                  <emma:literal>-</emma:literal>
                </emma:interpretation>
                <emma:interpretation id="interp6" emma:lang="en-AU" emma:confidence="0">
                  <emma:literal>_</emma:literal>
                </emma:interpretation>
                <emma:interpretation id="interp7" emma:lang="en-AU" emma:confidence="0">
                  <emma:literal>~</emma:literal>
                </emma:interpretation>
                <emma:interpretation id="interp8" emma:lang="en-AU" emma:confidence="0">
                  <emma:literal>=</emma:literal>
                </emma:interpretation>
                <emma:interpretation id="interp9" emma:lang="en-AU" emma:confidence="0">
                  <emma:literal>.</emma:literal>
                </emma:interpretation>
              </emma:one-of>
            </emma:emma>
          </inkml:annotationXML>
          <inkml:trace contextRef="#ctx0" brushRef="#br0" timeOffset="621.9987">13 967 1062,'0'0'47,"0"0"9,0 0-44,0 0-12,0 0 0,0 0 0,0 0 99,0 0 17,0 0 4,0 0 1,0 0 6,0 0 1,0 0 0,0 0 0,0 0-52,0 0-11,0 0-1,-4 12-1,-5-1-50,9 1-13,0-1 0,-4 1 0,4 3 36,-5 4 3,5 0 0,-4 0 0,4 0-31,0 0-8,0 0 0,0 4 0,4 0 0,-4 3 0,0 1 0,0 0 0,-4-5-10,4-2-3,4-1-1,1 0 0,-1 3-60,0-3-12,1 4-2,3-7-534,-8-1-106</inkml:trace>
        </inkml:traceGroup>
        <inkml:traceGroup>
          <inkml:annotationXML>
            <emma:emma xmlns:emma="http://www.w3.org/2003/04/emma" version="1.0">
              <emma:interpretation id="{117609AE-271F-4D3B-B2FB-DE01BA0A0992}" emma:medium="tactile" emma:mode="ink">
                <msink:context xmlns:msink="http://schemas.microsoft.com/ink/2010/main" type="inkWord" rotatedBoundingBox="24847,8251 24849,8723 24812,8724 24810,8252"/>
              </emma:interpretation>
              <emma:one-of disjunction-type="recognition" id="oneOf2">
                <emma:interpretation id="interp10" emma:lang="en-AU" emma:confidence="0">
                  <emma:literal>-</emma:literal>
                </emma:interpretation>
                <emma:interpretation id="interp11" emma:lang="en-AU" emma:confidence="0">
                  <emma:literal>_</emma:literal>
                </emma:interpretation>
                <emma:interpretation id="interp12" emma:lang="en-AU" emma:confidence="0">
                  <emma:literal>.</emma:literal>
                </emma:interpretation>
                <emma:interpretation id="interp13" emma:lang="en-AU" emma:confidence="0">
                  <emma:literal>~</emma:literal>
                </emma:interpretation>
                <emma:interpretation id="interp14" emma:lang="en-AU" emma:confidence="0">
                  <emma:literal>=</emma:literal>
                </emma:interpretation>
              </emma:one-of>
            </emma:emma>
          </inkml:annotationXML>
          <inkml:trace contextRef="#ctx0" brushRef="#br0" timeOffset="1804.8421">-43 2155 1090,'0'0'48,"0"0"11,0 0-47,0 0-12,0 0 0,0 0 0,0 0 92,0 0 17,0 0 3,0 12 1,0 3-23,0 0-5,0-3-1,0 3 0,-4-4-20,4 5-5,0-1-1,0 4 0,-4 0-12,4-4-2,4 8-1,-4-8 0,4 4-23,-4 0-4,4-4 0,-4 5-1,5-1-15,-1 0 0,-4 0 8,9 7-8,-5-3-16,0 0-5,-4 4-2,0-5-622,0-3-125</inkml:trace>
        </inkml:traceGroup>
        <inkml:traceGroup>
          <inkml:annotationXML>
            <emma:emma xmlns:emma="http://www.w3.org/2003/04/emma" version="1.0">
              <emma:interpretation id="{4BF313C7-EBBC-428A-B28E-96A67988CA83}" emma:medium="tactile" emma:mode="ink">
                <msink:context xmlns:msink="http://schemas.microsoft.com/ink/2010/main" type="inkWord" rotatedBoundingBox="24821,9470 24823,9859 24803,9859 24801,9471"/>
              </emma:interpretation>
              <emma:one-of disjunction-type="recognition" id="oneOf3">
                <emma:interpretation id="interp15" emma:lang="en-AU" emma:confidence="0">
                  <emma:literal>-</emma:literal>
                </emma:interpretation>
                <emma:interpretation id="interp16" emma:lang="en-AU" emma:confidence="0">
                  <emma:literal>_</emma:literal>
                </emma:interpretation>
                <emma:interpretation id="interp17" emma:lang="en-AU" emma:confidence="0">
                  <emma:literal>.</emma:literal>
                </emma:interpretation>
                <emma:interpretation id="interp18" emma:lang="en-AU" emma:confidence="0">
                  <emma:literal>=</emma:literal>
                </emma:interpretation>
                <emma:interpretation id="interp19" emma:lang="en-AU" emma:confidence="0">
                  <emma:literal>~</emma:literal>
                </emma:interpretation>
              </emma:one-of>
            </emma:emma>
          </inkml:annotationXML>
          <inkml:trace contextRef="#ctx0" brushRef="#br0" timeOffset="2000.4707">-43 3374 748,'0'0'67,"0"0"-54,0 0-13,0 0 0,0 0 208,0 0 38,0 0 8,-4 7 2,0 1-104,4-8-20,-5 8-4,5 3 0,0 0-56,-4 1-12,4-1-1,0 1-1,0 3-27,4 0-6,-4 0-1,0 1 0,5 3-24,-1 0 0,-4 0 0,4 0 0,-4 4 0,0-4 0,0 0-10,0 4 10,0-4-59,0 3-5,0 1-2,4 0-935</inkml:trace>
        </inkml:traceGroup>
        <inkml:traceGroup>
          <inkml:annotationXML>
            <emma:emma xmlns:emma="http://www.w3.org/2003/04/emma" version="1.0">
              <emma:interpretation id="{433CFA1A-C31B-46F3-A671-4441EBEBD8BF}" emma:medium="tactile" emma:mode="ink">
                <msink:context xmlns:msink="http://schemas.microsoft.com/ink/2010/main" type="inkWord" rotatedBoundingBox="24890,10563 24892,11032 24859,11032 24857,10564"/>
              </emma:interpretation>
              <emma:one-of disjunction-type="recognition" id="oneOf4">
                <emma:interpretation id="interp20" emma:lang="en-AU" emma:confidence="0">
                  <emma:literal>-</emma:literal>
                </emma:interpretation>
                <emma:interpretation id="interp21" emma:lang="en-AU" emma:confidence="0">
                  <emma:literal>_</emma:literal>
                </emma:interpretation>
                <emma:interpretation id="interp22" emma:lang="en-AU" emma:confidence="0">
                  <emma:literal>~</emma:literal>
                </emma:interpretation>
                <emma:interpretation id="interp23" emma:lang="en-AU" emma:confidence="0">
                  <emma:literal>.</emma:literal>
                </emma:interpretation>
                <emma:interpretation id="interp24" emma:lang="en-AU" emma:confidence="0">
                  <emma:literal>=</emma:literal>
                </emma:interpretation>
              </emma:one-of>
            </emma:emma>
          </inkml:annotationXML>
          <inkml:trace contextRef="#ctx0" brushRef="#br0" timeOffset="2518.9743">13 4467 1404,'-13'57'62,"9"-46"13,4-3-60,0-8-15,0 0 0,0 0 0,0 7 126,0 1 22,0 3 5,0 1 1,0-5-72,4-3-14,-4 4-4,0-1 0,0 1-24,4 7-6,-4 0-1,5 5 0,-5-1-25,0 7-8,0 12 0,0-7 0,0-16-21,0 4-11,4 0-3,0 0 0,-4 8-23,4-8-5,1 0-1,-1 0-844</inkml:trace>
        </inkml:traceGroup>
        <inkml:traceGroup>
          <inkml:annotationXML>
            <emma:emma xmlns:emma="http://www.w3.org/2003/04/emma" version="1.0">
              <emma:interpretation id="{2D8F4E3A-A72B-4E07-8349-B72F0E9E2897}" emma:medium="tactile" emma:mode="ink">
                <msink:context xmlns:msink="http://schemas.microsoft.com/ink/2010/main" type="inkWord" rotatedBoundingBox="24886,11613 24900,12033 24880,12033 24866,11614"/>
              </emma:interpretation>
              <emma:one-of disjunction-type="recognition" id="oneOf5">
                <emma:interpretation id="interp25" emma:lang="en-AU" emma:confidence="0">
                  <emma:literal>-</emma:literal>
                </emma:interpretation>
                <emma:interpretation id="interp26" emma:lang="en-AU" emma:confidence="0">
                  <emma:literal>_</emma:literal>
                </emma:interpretation>
                <emma:interpretation id="interp27" emma:lang="en-AU" emma:confidence="0">
                  <emma:literal>~</emma:literal>
                </emma:interpretation>
                <emma:interpretation id="interp28" emma:lang="en-AU" emma:confidence="0">
                  <emma:literal>.</emma:literal>
                </emma:interpretation>
                <emma:interpretation id="interp29" emma:lang="en-AU" emma:confidence="0">
                  <emma:literal>=</emma:literal>
                </emma:interpretation>
              </emma:one-of>
            </emma:emma>
          </inkml:annotationXML>
          <inkml:trace contextRef="#ctx0" brushRef="#br0" timeOffset="3201.3815">21 5517 288,'0'0'12,"0"0"4,-4 8-16,4-8 0,4 8 0,-4-1 0,-4 5 314,0-5 60,4 1 12,0 3 2,0 1-250,0-1-50,0 1-11,0-1-1,0 0-2,0 5 0,0-5 0,0 0 0,0 1-74,0-1 0,4 8-9,-4-3-1,-4-1 28,4 4 6,4-4 0,-4 4 1,0 4-39,4 0-8,1-4-2,-5 0 0,4 0-84,0 0-16,0-4-4</inkml:trace>
        </inkml:traceGroup>
        <inkml:traceGroup>
          <inkml:annotationXML>
            <emma:emma xmlns:emma="http://www.w3.org/2003/04/emma" version="1.0">
              <emma:interpretation id="{76E9FB13-3B6F-425B-AC43-5000363C51F1}" emma:medium="tactile" emma:mode="ink">
                <msink:context xmlns:msink="http://schemas.microsoft.com/ink/2010/main" type="inkWord" rotatedBoundingBox="24879,12410 24884,12881 24850,12882 24845,12410"/>
              </emma:interpretation>
              <emma:one-of disjunction-type="recognition" id="oneOf6">
                <emma:interpretation id="interp30" emma:lang="en-AU" emma:confidence="0">
                  <emma:literal>-</emma:literal>
                </emma:interpretation>
                <emma:interpretation id="interp31" emma:lang="en-AU" emma:confidence="0">
                  <emma:literal>_</emma:literal>
                </emma:interpretation>
                <emma:interpretation id="interp32" emma:lang="en-AU" emma:confidence="0">
                  <emma:literal>~</emma:literal>
                </emma:interpretation>
                <emma:interpretation id="interp33" emma:lang="en-AU" emma:confidence="0">
                  <emma:literal>.</emma:literal>
                </emma:interpretation>
                <emma:interpretation id="interp34" emma:lang="en-AU" emma:confidence="0">
                  <emma:literal>=</emma:literal>
                </emma:interpretation>
              </emma:one-of>
            </emma:emma>
          </inkml:annotationXML>
          <inkml:trace contextRef="#ctx0" brushRef="#br0" timeOffset="3500.4754">17 6313 1652,'0'0'36,"0"0"8,0 0 2,0 0 0,0 0-37,-8 8-9,3-4 0,1-1 0,4-3 121,-4 8 23,-1 0 4,5 3 0,0-3-63,-4-1-13,4 5-2,0-1-1,0 4-8,0-3-1,4 7-1,-4-4 0,-4 4-47,4 0-12,0 0 0,0 0 0,0 0 0,0 4 0,0 0-10,0 0 10,4-4-53,-4 26-5,5-18-1,-1-15 0,0 3-24,-4-4-5,0 4 0,5-3-576,-5-1-114</inkml:trace>
        </inkml:traceGroup>
        <inkml:traceGroup>
          <inkml:annotationXML>
            <emma:emma xmlns:emma="http://www.w3.org/2003/04/emma" version="1.0">
              <emma:interpretation id="{D6314664-7289-425C-91B0-E262545FBBD9}" emma:medium="tactile" emma:mode="ink">
                <msink:context xmlns:msink="http://schemas.microsoft.com/ink/2010/main" type="inkWord" rotatedBoundingBox="24960,13494 24966,14949 24824,14950 24819,13495"/>
              </emma:interpretation>
              <emma:one-of disjunction-type="recognition" id="oneOf7">
                <emma:interpretation id="interp35" emma:lang="en-AU" emma:confidence="0">
                  <emma:literal>--8*</emma:literal>
                </emma:interpretation>
                <emma:interpretation id="interp36" emma:lang="en-AU" emma:confidence="0">
                  <emma:literal>is</emma:literal>
                </emma:interpretation>
                <emma:interpretation id="interp37" emma:lang="en-AU" emma:confidence="0">
                  <emma:literal>-on</emma:literal>
                </emma:interpretation>
                <emma:interpretation id="interp38" emma:lang="en-AU" emma:confidence="0">
                  <emma:literal>-a*</emma:literal>
                </emma:interpretation>
                <emma:interpretation id="interp39" emma:lang="en-AU" emma:confidence="0">
                  <emma:literal>-ot</emma:literal>
                </emma:interpretation>
              </emma:one-of>
            </emma:emma>
          </inkml:annotationXML>
          <inkml:trace contextRef="#ctx0" brushRef="#br0" timeOffset="4009.087">-17 7398 460,'0'0'41,"0"0"-33,0 8-8,0 0 0,0-1 267,0-3 51,0 4 10,-4 3 3,-1-3-163,5-8-32,5 7-6,-5 5-2,-5-1-62,5-3-13,0-8-2,0 11-1,0 1-24,0-1-5,0 0-1,5 1 0,-5-1-11,4-3-9,-4 3 12,0 4-12,0-3 14,0-1-4,0 5-1,0-5 0,0 0-17,0 5-4,4-5-1,-4 4 0,-4 1-6,4-1-1,4-4 0,-4 4 0,0 1-8,0-1-3,0-4 0,4 4 0,-4-7-37,0 4-7,0-5-1,0-7-1,5 12-35,-5-5-6,0 1-2,0-8-609</inkml:trace>
          <inkml:trace contextRef="#ctx0" brushRef="#br0" timeOffset="4489.8946">-39 8373 806,'0'0'36,"0"0"7,0 0-35,0 0-8,0 8 0,0-8 0,0 11 238,0-3 46,0-8 8,0 11 3,0-11-173,0 8-34,0 3-8,0 1 0,0-1-39,5 0-7,-5 1-2,0-1 0,0 4-15,0-3-3,4 3-1,0 0 0,-4 4-13,0-3 0,5 3 8,-1-4-8,0 4 0,0 0 0,1-4 0,-1 0-10,0 1-18,5-1-4,-9 4-1,4-4 0,5 4-26,-5 0-5,-4-4 0,0 4-1,0 1-152,0-5-31</inkml:trace>
          <inkml:trace contextRef="#ctx0" brushRef="#br0" timeOffset="4883.9242">-9 9489 288,'0'0'12,"0"0"4,0 0-16,0 0 0,0 0 0,5 11 0,-1 0 268,0 5 50,-4-1 10,5-4 3,-1 5-207,-4-1-42,0-4-8,0 8-2,4 0 10,-4 4 2,0 0 0,0 0 0,0 0-40,4 3-8,1-3-2,-5 0 0,0 0-22,0 4-4,4-5 0,-4 1-8,0-4 0,0 0 0,0 0 0,0 0 0,4-3 0,-4-1 0,0 0 0,0 4 0,4-4-13,1 1-10,-5-1-1,0 0-1,0 0-86,0 0-17,0-3-3</inkml:trace>
        </inkml:traceGroup>
        <inkml:traceGroup>
          <inkml:annotationXML>
            <emma:emma xmlns:emma="http://www.w3.org/2003/04/emma" version="1.0">
              <emma:interpretation id="{289EE833-7DD2-4EAA-8AA8-0A370368F40B}" emma:medium="tactile" emma:mode="ink">
                <msink:context xmlns:msink="http://schemas.microsoft.com/ink/2010/main" type="inkWord" rotatedBoundingBox="24832,17229 24853,15586 24912,15586 24892,17230"/>
              </emma:interpretation>
              <emma:one-of disjunction-type="recognition" id="oneOf8">
                <emma:interpretation id="interp40" emma:lang="en-AU" emma:confidence="0">
                  <emma:literal>---</emma:literal>
                </emma:interpretation>
                <emma:interpretation id="interp41" emma:lang="en-AU" emma:confidence="0">
                  <emma:literal>~</emma:literal>
                </emma:interpretation>
                <emma:interpretation id="interp42" emma:lang="en-AU" emma:confidence="0">
                  <emma:literal>=</emma:literal>
                </emma:interpretation>
                <emma:interpretation id="interp43" emma:lang="en-AU" emma:confidence="0">
                  <emma:literal>-in</emma:literal>
                </emma:interpretation>
                <emma:interpretation id="interp44" emma:lang="en-AU" emma:confidence="0">
                  <emma:literal>-I</emma:literal>
                </emma:interpretation>
              </emma:one-of>
            </emma:emma>
          </inkml:annotationXML>
          <inkml:trace contextRef="#ctx0" brushRef="#br0" timeOffset="5259.8882">-9 10555 288,'5'19'25,"-5"-4"-25,0-4 0,-5 1 0,5-1 286,0 1 52,-4-1 10,4 4 3,0-3-191,0-5-37,0 5-8,0 3-2,0 0-39,0-3-8,0-1-2,0 4 0,0 1 0,0-1 0,0 0 0,4 4 0,1 4-51,-5-4-13,4 4 0,-4-4 0,4 0 21,1-4 2,-1 0 0,-4 4 0,4 0-41,-4 0-8,0 0-2,4-3 0,-4 3-76,0 0-15,5-4-3,-5 0-515,-5 0-103</inkml:trace>
          <inkml:trace contextRef="#ctx0" brushRef="#br0" timeOffset="5590.7158">21 11765 950,'-8'31'42,"8"-16"9,0 4-41,0 0-10,0 4 0,0 0 0,4 4 124,-4-1 22,4 1 5,1 3 1,-10-3-47,10 0-9,-1-1-1,0 5-1,-4 3-33,0 0-6,4-7-2,1 3 0,-5-11-53,4 0 0,-4 4-11,0 0 2,4-11-23,-4 3-4,-4 4 0,4 0-1,-4-11-103,4-1-20,-9 12-4,-4 0 0</inkml:trace>
        </inkml:traceGroup>
        <inkml:traceGroup>
          <inkml:annotationXML>
            <emma:emma xmlns:emma="http://www.w3.org/2003/04/emma" version="1.0">
              <emma:interpretation id="{95FC05FE-89CE-4E14-A077-CE43172E7F18}" emma:medium="tactile" emma:mode="ink">
                <msink:context xmlns:msink="http://schemas.microsoft.com/ink/2010/main" type="inkWord" rotatedBoundingBox="24883,17862 24918,18538 24883,18540 24847,17863"/>
              </emma:interpretation>
              <emma:one-of disjunction-type="recognition" id="oneOf9">
                <emma:interpretation id="interp45" emma:lang="en-AU" emma:confidence="0">
                  <emma:literal>_</emma:literal>
                </emma:interpretation>
                <emma:interpretation id="interp46" emma:lang="en-AU" emma:confidence="0">
                  <emma:literal>-</emma:literal>
                </emma:interpretation>
                <emma:interpretation id="interp47" emma:lang="en-AU" emma:confidence="0">
                  <emma:literal>~</emma:literal>
                </emma:interpretation>
                <emma:interpretation id="interp48" emma:lang="en-AU" emma:confidence="0">
                  <emma:literal>.</emma:literal>
                </emma:interpretation>
                <emma:interpretation id="interp49" emma:lang="en-AU" emma:confidence="0">
                  <emma:literal>=</emma:literal>
                </emma:interpretation>
              </emma:one-of>
            </emma:emma>
          </inkml:annotationXML>
          <inkml:trace contextRef="#ctx0" brushRef="#br0" timeOffset="7763.4965">56 8544 856,'17'-3'38,"-9"3"8,1 0-37,-9 0-9,0 0 0,0 0 0,0 0 124,0 0 24,0 0 4,0 0 0,0 0-44,0 0-8,0 0-3,0 0 0,0 0-26,0 0-6,0 0-1,0 0 0,0 0-16,0 0-3,0 0-1,0 0 0,-9 7-14,9-7-3,0 0-1,-4 8 0,4-8-7,0 7-2,-9 1 0,9-8 0,0 0-5,0 0-2,-8 8 0,4-5 0,4-3-10,0 0 12,-18 8-12,18-8 12,-8 4-12,8-4 0,0 0 0,-4 4 8,-9-4-8,13 0 0,0 0 0,0 0 0,-9 0 0,9 0 0,0 0 0,0 0 0,0 0 0,0 0 0,0 0-9,0 0 9,5-12 0,-5 12 0,0 0-8,0 0 8,4-7 13,-4 7 7,4-8 0,5-3 1,-9 11-21,8-8-10,1 0 1,-1 1 0,-8 7 17,0 0 3,9-8 1,-5 1 0,-4 7-12,9-4 0,-1-4 0,-8 8 0,0 0 11,0 0 9,0 0 3,9 0 0,-1-4-37,-8 4-7,0 0-2,0 0 0,0 0 42,5 8 8,-5-8 1,0 8 1,0-1-21,-5-3-8,5 4 0,0-1 0,-4-3-19,4-4-9,0 0-3,-4 8 0,-9-1 31,9-3 0,-5 0 0,9-4 0,-8 4 0,-1-4 0,0 0 0,1-4 0,8 4 0,-4-4 0,-5 4 0,1-4 0,-1 0 0,9 4 12,0 0-1,-9-7 0,9 7-11,0 0-16,-4-8 4,4 8 1,-4-7 27,4 7 6,0 0 1,0 0 0,0 0-8,0 0-2,4-8 0,0-3 0,9 3-1,-13 8 0,5-4 0,-5 4 0,8-8 4,1 8 0,-1-3 0,-8 3 0,0 0-16,0 0 0,13-4 0,-13 4 0,0 0 0,0 0 0,0 0 0,0 0 0,0 0 0,0 0 0,0 0 0,4 7 0,1 1 0,-5 0 9,-5-4-9,5-4 8,0 0-8,0 7 0,-8-3 0,3 4-11,-3-8 11,8 0 0,0 0-9,0 0 9,-9 0 0,9 0 0,0 0-9,0 0 9,-8-8 0,8 8 0,0 0-8,0 0 8,0 0 0,0 0 0,0-11 0,0 11 0,0 0 0,4-8 0,-4 8 0,4-12 0,-4 12 0,5-7 11,3-5-11,1 5 10,-9 7-10,8-8 0,1 4 0,-9 4 0,0 0 0,0 0 0,8-7 0,-8 7 0,0 0 0,0 0 0,9-8 0,-9 8 0,0 0 53,0 0 9,0 0 2,0 0 0,0 0-52,0 0-12,0 0 0,0 8 0,4-1 0,-4-7 0,0 8 0,0-8 0,0 11 0,0-11 0,0 0 0,0 8 0,-8 0 8,8-8 0,0 0-8,0 0 12,-9 3-12,9-3 0,0 0-12,0 0 12,-8 4-59,8-4-5,0 0 0,0 0-752,-5-7-149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2-02-16T04:18:52.200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6C3DC90-7AF0-4145-BAFD-B972C8AC7274}" emma:medium="tactile" emma:mode="ink">
          <msink:context xmlns:msink="http://schemas.microsoft.com/ink/2010/main" type="writingRegion" rotatedBoundingBox="25624,14070 24001,14074 24000,13948 25623,13944"/>
        </emma:interpretation>
      </emma:emma>
    </inkml:annotationXML>
    <inkml:traceGroup>
      <inkml:annotationXML>
        <emma:emma xmlns:emma="http://www.w3.org/2003/04/emma" version="1.0">
          <emma:interpretation id="{7BAC9CB5-3BD5-4BAA-A2CD-633D257589BF}" emma:medium="tactile" emma:mode="ink">
            <msink:context xmlns:msink="http://schemas.microsoft.com/ink/2010/main" type="paragraph" rotatedBoundingBox="25624,14070 24001,14074 24000,13948 25623,139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F311DD-7F33-4C5C-8307-244E7D6F6E6F}" emma:medium="tactile" emma:mode="ink">
              <msink:context xmlns:msink="http://schemas.microsoft.com/ink/2010/main" type="line" rotatedBoundingBox="25624,14070 24001,14074 24000,13948 25623,13944"/>
            </emma:interpretation>
          </emma:emma>
        </inkml:annotationXML>
        <inkml:traceGroup>
          <inkml:annotationXML>
            <emma:emma xmlns:emma="http://www.w3.org/2003/04/emma" version="1.0">
              <emma:interpretation id="{CE83DC6C-9AF8-4778-BFB6-B16793A8BD62}" emma:medium="tactile" emma:mode="ink">
                <msink:context xmlns:msink="http://schemas.microsoft.com/ink/2010/main" type="inkWord" rotatedBoundingBox="25624,14046 25564,14047 25563,13964 25623,13963"/>
              </emma:interpretation>
              <emma:one-of disjunction-type="recognition" id="oneOf0">
                <emma:interpretation id="interp0" emma:lang="en-AU" emma:confidence="0">
                  <emma:literal>J</emma:literal>
                </emma:interpretation>
                <emma:interpretation id="interp1" emma:lang="en-AU" emma:confidence="0">
                  <emma:literal>j</emma:literal>
                </emma:interpretation>
                <emma:interpretation id="interp2" emma:lang="en-AU" emma:confidence="0">
                  <emma:literal>f</emma:literal>
                </emma:interpretation>
                <emma:interpretation id="interp3" emma:lang="en-AU" emma:confidence="0">
                  <emma:literal>F</emma:literal>
                </emma:interpretation>
                <emma:interpretation id="interp4" emma:lang="en-AU" emma:confidence="0">
                  <emma:literal>D</emma:literal>
                </emma:interpretation>
              </emma:one-of>
            </emma:emma>
          </inkml:annotationXML>
          <inkml:trace contextRef="#ctx0" brushRef="#br0">1508 30 230,'0'0'20,"0"0"-20,0 0 0,0 0 0,0 0 244,0 0 44,0-4 8,0 4 3,0 0-146,0-4-29,-5 1-5,5 3-2,0 0-1,0 0-1,0 0 0,0 0 0,0 0-31,0 0-7,0 0-1,0 0 0,0 0-32,0 0-6,0 0-2,0 0 0,0 0-21,0 0-5,0 0-1,0 0 0,0 0-9,0 7 0,0 1 0,0-8 0,0 0 0,0 0 0,0 0-12,0 0 12,5 11-9,-5-11 9,0 0 0,0 0 0,0 0 0,0 0 0,0 0 0,0 0 0,0 0 20,0 0 5,0 0 1,0 0 0,-5-4-26,5 4 0,0-7 0,0 7 0,-4-8-17,4 8-9,0 0-2,0 0 0,0 0 45,0 0 9,0 0 2,0 0 0,0 0-74,0 0-14,0 0-4,0 0 0,0 0 52,0 0 12,0 0 0,9-4 0,-9 4 0,0 0 0,0 0 0,0 0 0,0 0 0,0 0 0,0 0 0,0 0 0,0 0 48,0 0 13,0 0 3,8 8 0,-4 0-52,-4-8-12,0 0 0,0 7 0,0-7 0,0 12 0,-4-5 0,4-7 0,-8 8-12,8-8-4,0 0-2,0 0 0,0 0 18,0 0 0,0 0-8,0 0 8,0 0 12,0 0 7,0 0 1,0 0 0,0 0-20,0 0 0,0 0 0,0 0 0,0 0-16,0 0-6,-5-8-2,5 5 0,0 3 24,0 0-11,0-8 11,0 8-8,5-12 8,-5 12 0,-5-7-9,5 7 9,5-8 20,-5 8 9,4-7 2,-4 7 0,0 0-48,0 0-10,0 0-1,0 0-1,0 0 29,0 0 0,0 0 11,0 0-3,0 0-8,0 0 8,0 0-8,0 7 8,0-7-8,4 12 8,-4-12-8,0 7 8,0-7 2,0 0 1,0 12 0,0-12 0,-4 4 5,4-4 0,0 0 1,0 0 0,0 0-17,0 0-19,0 0 4,0 0 1,0 0 14,0 0 0,0 0 0,0 0 0,0 0 0,0 0 0,-9-8 0,9 8 0,0 0 48,0 0 13,0-8 3,-4 1 0,4-1-74,0 8-14,0 0-4,0 0 0,-4-8 19,4 8 9,0 0-10,0 0 10,4-3-31,0-5 0,-4 8 0,5-4 0,-5 4 31,8-4 0,-8 4 0,13-3 0,-4 3 21,-9 0 11,0 0 1,0 0 1,0 0-24,0 0-10,8 7 8,-8-7-8,0 0 9,0 0-9,4 15 10,-4-3-10,0-12 8,0 7-8,0-7 0,0 12 9,-4-4-9,4-8 10,-8 3-10,8-3 10,0 0-10,-9 8 8,0-8-8,9 0 8,0 0 1,0 0 0,0 0 0,-8 0 0,-1 0-9,9 0 0,0 0 0,0 0 0,-4-4 0,4 4 0,0 0 0,0 0 0,-9-7 0,9-1 0,0 0 0,0 8 0,0 0 0,0 0 0,5-11 0,3 7 0,-8 4 0,0 0 0,-4-8 0,4 8 0,0 0 0,0 0 0,4-7 0,-4 7 0,5-8 17,-5 8 2,12-4 0,-3 1 0,-9 3-19,0 0 0,9 0 0,-9 0 0,0 0 0,0 0 0,0 0 0,0 0 0,0 0-16,4 7-1,-4-7 0,4 8 0,-4-8 28,-4 11 5,0 1 2,-1-1 0,1-3-18,4-8 0,0 0 0,-4 11 0,4-3-18,0-8 2,0 0 1,-9 7 0,1-7 15,8 0 0,0 0 0,0 0 0,0 0 0,0 0 0,0 0 0,0 0 0,0-7 16,-5 3 5,1-4 2,0-3 0,8 3-23,-4 8 9,0 0-9,0 0 0,0-7 0,0-1 0,0 8 0,4-8 0,1 1 0,-5 7 0,-5-8 0,5 8 0,0 0-14,0 0-10,0 0-1,0 0-1,5-4 39,-5 4 8,0 0 2,0 0 0,0 0-23,12 0 8,-3 0-8,-9 0 0,0 0 0,9 4 0,-9-4 0,0 0 8,0 0-8,0 0 0,4 8 0,-4 3 8,0-11-29,-4 8-6,-1-1-1,1 1 0,0 0 53,-5-1 11,1-3 1,8-4 1,0 0-27,0 0-11,0 0 8,0 0-8,0 0 0,0 0 0,-9 4 0,0-4 0,9 0-28,0 0-12,0 0-1,0 0-832,0 0-167</inkml:trace>
        </inkml:traceGroup>
        <inkml:traceGroup>
          <inkml:annotationXML>
            <emma:emma xmlns:emma="http://www.w3.org/2003/04/emma" version="1.0">
              <emma:interpretation id="{9B8EE787-6FC6-4F87-86E4-D492B2876A99}" emma:medium="tactile" emma:mode="ink">
                <msink:context xmlns:msink="http://schemas.microsoft.com/ink/2010/main" type="inkWord" rotatedBoundingBox="24095,14073 24001,14074 24000,13948 24094,13947"/>
              </emma:interpretation>
              <emma:one-of disjunction-type="recognition" id="oneOf1">
                <emma:interpretation id="interp5" emma:lang="en-AU" emma:confidence="0">
                  <emma:literal>80</emma:literal>
                </emma:interpretation>
                <emma:interpretation id="interp6" emma:lang="en-AU" emma:confidence="0">
                  <emma:literal>o</emma:literal>
                </emma:interpretation>
                <emma:interpretation id="interp7" emma:lang="en-AU" emma:confidence="0">
                  <emma:literal>80s</emma:literal>
                </emma:interpretation>
                <emma:interpretation id="interp8" emma:lang="en-AU" emma:confidence="0">
                  <emma:literal>oos</emma:literal>
                </emma:interpretation>
                <emma:interpretation id="interp9" emma:lang="en-AU" emma:confidence="0">
                  <emma:literal>ps</emma:literal>
                </emma:interpretation>
              </emma:one-of>
            </emma:emma>
          </inkml:annotationXML>
          <inkml:trace contextRef="#ctx0" brushRef="#br0" timeOffset="-2874.619">13-8 1306,'0'0'58,"0"0"12,0 0-56,0 0-14,0 0 0,0 0 0,0 0 95,0 0 16,0 0 3,0 0 1,0 0-55,0 0-12,0 0-1,0 0-1,0 0-14,0 0-4,0 0 0,0 0 0,0 0-3,0 0-1,0 0 0,0 0 0,0 0-1,0 0-1,0 0 0,0 0 0,0 0 0,0 0 0,0 0 0,0 0 0,0 0-14,-9 4-8,0-8 8,1 4-8,8 0 0,0 0 0,0 0 0,0 0 0,0 0-23,-4 4-2,-9 0-1,13-4 0,0 0-21,0 0-4,0 0-1,0 0 0,0 0 42,0 0 10,0 0 0,0 0 0,0 0 0,0 0 0,0 0 0,0 0 0,0 0 0,0 0 0,0 0 0,0 0 0,0 0 26,13 0 7,-9-8 2,4 4 0,-8 4-4,0 0-1,9-4 0,-9 4 0,0 0-3,0 0-1,9 0 0,-9 0 0,0 0-10,0 0-1,0 0-1,0 0 0,8 8-5,-8-8-1,0 0 0,0 0 0,0 0-8,-4 8 8,0 3-8,4-11 8,-5 8-8,5-8 0,-8 7 0,3-3 0,5-4 0,0 0-11,-8 4 11,-5 0-8,5-1 8,-1-3 0,9 0 0,0 0-8,0 0 8,0 0 0,-4-7 0,-1 3 0,5 4 9,0 0-9,-4-8 12,4 8-12,0 0 15,0 0-4,0-3-1,0 3 0,0-12 2,0 12 0,0 0 0,4-7 0,1-1 1,-5 8 1,0 0 0,0 0 0,0 0-6,0 0-8,8 0 11,-8 0-11,0 0 8,0 0-8,0 0 0,9 8 0,-1-1 0,1 1 0,-9-8 0,0 0 0,0 0 0,4 11 0,-4-3 0,0-8 0,0 0 0,0 0 0,-4 11 0,0 1 0,-5-1 0,5 1 0,4-12 0,0 0 0,-4 7 0,4-7 0,0 0 0,0 0 0,0 0 0,-9 4 0,9-4 0,0 0 0,0 0 0,0 0-9,-9 0 9,9 0 0,0 0 24,0 0 11,0 0 1,0 0 1,0 0-49,0-8-9,-4-3-3,4 11 0,0 0 24,4-8 0,1-3 10,-5 11-10,0 0 14,0 0-4,4-8-1,5 4 0,-9 4 2,0 0 0,0 0 0,8-3 0,1-1-2,-9 4 0,0 0 0,0 0 0,0 0-9,0 0 0,0 0 0,0 0 8,0 0-8,0 0 10,0 0-10,0 0 10,0 0-10,4 11 0,-4-11 0,4 8 8,-4 3-8,0-11 0,-4 8 0,4-8 8,0 11-8,0-11 0,-9 4 0,9-4 0,0 0 0,0 0 0,-8 4 0,8-4 8,0 0-8,0 0 0,-9-4 0,1 0 0,3 1 0,5 3 0,0 0 0,-4-8 8,-9 0-8,9 5 0,4 3 0,0 0 0,0 0 0,0 0 0,0 0-9,9-8 9,-9 8 0,0 0 0,0 0-8,0 0 8,8-4 0,1 0 0,-9 4-8,8 0 8,1-4 0,-9 4 0,13 0 0,-13 0 0,8-3 0,1 3 0,-9 0 0,0 0 9,0 0 0,0 0 0,0 0 0,0 0 0,8 7 4,-8-7 1,0 0 0,0 0 0,0 0-2,-4 8-1,4 3 0,-4 1 0,4-12-11,-5 7 10,1 1-10,4-8 10,-4 8-10,0-5 0,-5 5 0,9-8 8,0 0-8,0 0-11,0 0 3,0 0 0,0 0-54,0 0-10,0 0-3,0 0-1116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2-02-16T04:19:07.511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6F13068-6684-4FD1-9399-0BE7A806CC15}" emma:medium="tactile" emma:mode="ink">
          <msink:context xmlns:msink="http://schemas.microsoft.com/ink/2010/main" type="writingRegion" rotatedBoundingBox="23356,12140 26399,12082 26402,12217 23358,12275"/>
        </emma:interpretation>
      </emma:emma>
    </inkml:annotationXML>
    <inkml:traceGroup>
      <inkml:annotationXML>
        <emma:emma xmlns:emma="http://www.w3.org/2003/04/emma" version="1.0">
          <emma:interpretation id="{9B98A888-C3DD-47F4-82CA-D984370865AD}" emma:medium="tactile" emma:mode="ink">
            <msink:context xmlns:msink="http://schemas.microsoft.com/ink/2010/main" type="paragraph" rotatedBoundingBox="23356,12140 26399,12082 26402,12217 23358,122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AD4D49-49BF-4CA0-BDD6-0524C74AA10C}" emma:medium="tactile" emma:mode="ink">
              <msink:context xmlns:msink="http://schemas.microsoft.com/ink/2010/main" type="line" rotatedBoundingBox="23356,12140 26399,12082 26402,12217 23358,12275"/>
            </emma:interpretation>
          </emma:emma>
        </inkml:annotationXML>
        <inkml:traceGroup>
          <inkml:annotationXML>
            <emma:emma xmlns:emma="http://www.w3.org/2003/04/emma" version="1.0">
              <emma:interpretation id="{733B9984-A66B-4E27-9100-B1D9C7BF34F8}" emma:medium="tactile" emma:mode="ink">
                <msink:context xmlns:msink="http://schemas.microsoft.com/ink/2010/main" type="inkWord" rotatedBoundingBox="23356,12147 23456,12145 23458,12252 23358,12254"/>
              </emma:interpretation>
              <emma:one-of disjunction-type="recognition" id="oneOf0">
                <emma:interpretation id="interp0" emma:lang="en-AU" emma:confidence="0">
                  <emma:literal>D</emma:literal>
                </emma:interpretation>
                <emma:interpretation id="interp1" emma:lang="en-AU" emma:confidence="0">
                  <emma:literal>B</emma:literal>
                </emma:interpretation>
                <emma:interpretation id="interp2" emma:lang="en-AU" emma:confidence="0">
                  <emma:literal>5</emma:literal>
                </emma:interpretation>
                <emma:interpretation id="interp3" emma:lang="en-AU" emma:confidence="0">
                  <emma:literal>8</emma:literal>
                </emma:interpretation>
                <emma:interpretation id="interp4" emma:lang="en-AU" emma:confidence="0">
                  <emma:literal>J</emma:literal>
                </emma:interpretation>
              </emma:one-of>
            </emma:emma>
          </inkml:annotationXML>
          <inkml:trace contextRef="#ctx0" brushRef="#br0">20 23 1242,'0'0'55,"0"0"11,0 0-53,0 0-13,0 0 0,0 0 0,0 0 113,0 0 20,0 0 4,0 0 1,0-7-55,0 7-11,8-4-3,-8 4 0,0 0-21,0 0-4,0 0 0,0 0-1,13 0-24,-13 0-5,0 0-1,5 7 0,-5-7 19,0 0 4,8 8 1,-8-8 0,0 0-20,0 12-4,0-12-1,4 7 0,-4-7-12,0 0 9,0 0-9,0 0 8,0 0-8,0 0 8,-4 8-8,4-8 8,0 0-8,0 0 0,-8 4 0,8-4 0,0 0 0,0 0-11,-9 0 11,9 0-8,0 0 8,0 0-8,-9-8 8,9 8-8,-4-4 8,4 4 0,0 0 0,-4-4-8,0-3 8,4 7 0,0 0 0,0-8 0,0 8 0,4-4 0,-4 4 0,4-7 0,-4 7 0,0 0 0,0-8 0,0 8 0,9-4 0,-9 4 8,0 0-8,0 0 0,8-4 9,-8 4-9,0 0 12,0 0-12,0 0 12,0 0-12,9 8 12,-5 0-12,-4-8 10,0 11-10,0-11 8,0 12-8,4-5 0,-4-7 0,-4 12 0,4-12 0,-4 11 0,4-11 0,-4 8 9,4-8-9,0 0 0,0 0 0,0 0 0,0 0 0,0 0 0,0 0 0,0 0 0,0 0 0,-9 0 0,9 0 0,0 0 0,0 0 0,0 0 0,0 0 9,0 0 0,0-8 0,0 0-9,0 8 8,0-7-8,0 7 8,0 0-8,0 0 0,0 0 0,0 0 8,9-4-8,-9 4 0,0 0 0,0 0 8,0 0-20,0 0-4,0 0 0,0 0-1,0 0 32,0 0 6,8 4 2,-8-4 0,0 0-15,9 7-8,-5 1 8,-4-8-8,0 0 12,0 0-3,-4 11 0,4-3 0,0-8-9,0 0 12,-5 8-12,5-8 12,0 0-12,0 0 10,0 0-10,0 0 10,0 0-10,0 0 0,0 0 9,-8-4-9,-1 0 0,5 0 8,-5 0-8,9 4 0,0-7 0,-4-1 0,-4 4 0,8-3 8,0 7-8,0 0 0,-5-8 0,5 8 8,0 0-8,0-7 0,0 7 0,0 0-8,0 0 8,5-8 0,-5 8 0,4-8-8,-4 8 8,8-4 0,-3-3 0,-5 7-8,0 0 8,8-4 0,5 0 0,-4 4-8,-1 0 8,-8 0 0,0 0 0,9 0 0,-9 0 0,0 0 0,0 0 0,0 0 0,8 8 8,-8-8-8,5 7 8,-1 1-8,-4 4 13,0-12-1,0 7-1,-4 5 0,-1-5-11,1 1 0,4-8 0,0 0-11,-8 4 11,-1 3 0,9-7 8,0 0-8,0 0 0,0 0 0,-4 0 0,4 0 0,0 0 0,0 0 0,-9 0 0,1-4 0,8 4 0,0 0 0,-5-7 0,1 3 0,0-4 0,-1 1 9,1-1-9,0 1 0,-5-1 0,9 0 0,0 8 0,0 0 0,0 0 0,0 0 0,0 0 0,9-7 0,-5 3 0,-4 4 0,0 0 0,0 0 0,13 0 0,-4 0 0,-9 0 0,0 0-9,8 4 9,1-1 0,-9-3 0,0 0 0,8 4 0,-8-4 0,0 0 0,0 0 0,0 12 0,5-5 0,-5-7 0,0 12 8,0-12-8,0 11 0,-5 1 0,5-5 8,0-7-8,-8 8 0,-1-1 0,9-7 8,0 0-8,-4 4 8,-5 0-8,1-4 8,8 0-8,-5 0 0,-3 0 0,4 0 8,4 0-8,-9 0-12,9 0 4,-4-4 0,-1-3-35,5 7-6,0 0-2,0-8-1079</inkml:trace>
        </inkml:traceGroup>
        <inkml:traceGroup>
          <inkml:annotationXML>
            <emma:emma xmlns:emma="http://www.w3.org/2003/04/emma" version="1.0">
              <emma:interpretation id="{F1DDA880-2E89-4E45-AC0B-C798293DB097}" emma:medium="tactile" emma:mode="ink">
                <msink:context xmlns:msink="http://schemas.microsoft.com/ink/2010/main" type="inkWord" rotatedBoundingBox="26225,12085 26399,12082 26402,12217 26228,12220"/>
              </emma:interpretation>
              <emma:one-of disjunction-type="recognition" id="oneOf1">
                <emma:interpretation id="interp5" emma:lang="en-AU" emma:confidence="0">
                  <emma:literal>m</emma:literal>
                </emma:interpretation>
                <emma:interpretation id="interp6" emma:lang="en-AU" emma:confidence="0">
                  <emma:literal>M</emma:literal>
                </emma:interpretation>
                <emma:interpretation id="interp7" emma:lang="en-AU" emma:confidence="0">
                  <emma:literal>P</emma:literal>
                </emma:interpretation>
                <emma:interpretation id="interp8" emma:lang="en-AU" emma:confidence="0">
                  <emma:literal>B</emma:literal>
                </emma:interpretation>
                <emma:interpretation id="interp9" emma:lang="en-AU" emma:confidence="0">
                  <emma:literal>p</emma:literal>
                </emma:interpretation>
              </emma:one-of>
            </emma:emma>
          </inkml:annotationXML>
          <inkml:trace contextRef="#ctx0" brushRef="#br0" timeOffset="2015.879">2868 65 576,'17'4'51,"-17"-4"-41,0 0-10,0 0 0,0 0 187,0 0 35,5 0 7,-5 0 2,8 0-99,1 0-19,-9 0-4,0 0-1,0 0-28,0 0-7,0 0-1,8 4 0,-8-4-12,0 0-4,0 0 0,0 0 0,0 0-24,0 0-4,0 0-2,0 0 0,0 0 8,0 0 2,0 0 0,0 0 0,0 0-21,0 0-4,0 0-1,0 0 0,0 0-10,0 0 0,0 0 0,0 0 0,0 0 0,-8-4 0,-1-4 0,5 1 0,0 3 0,4 4 0,-5-8 0,10-3 0,-5 3-9,0 8 9,4-7-12,0-1 12,1 0 0,-1 1 0,-4 7 0,4-8 0,5 4 0,-1-3 0,-3-1 0,3 4 0,1-3 0,-1 3 0,-8 4 0,13-4 0,-4 4-16,-9 0 3,8-4 1,1 1 0,-1-1 12,1 8 0,-9-4 12,0 0-12,0 0 13,0 0-4,0 0-1,4 11 0,-4-11-8,0 11 8,0-3-8,0 3 8,-4-3-8,0 3 8,-1-3-8,-3 3 8,4-3-8,-5 0 0,9-8 0,-9 7 0,5 1 0,4-8 0,0 0 0,0 0 0,0 0 0,0 0 0,-13 0-9,13 0 9,0 0 0,0 0 0,-4-8 0,0 1 0,4 7 0,0-8 0,0 0 0,0-3 0,0 3 0,0 1 0,4-1 0,0 4 0,1-3 0,-5 7 9,4-8-9,-4 8 8,8-11 1,-8 11 0,0 0 0,5-4 0,-5 4 3,0 0 1,0 0 0,0 0 0,0 0-5,0 0-8,0 0 11,0 0-11,0 0 8,0 0-8,0 0 0,0 0 0,4 8 8,-4-8-8,0 7 0,0 5 0,0-5 0,-4 1 0,4-8 0,-5 7 0,5-7 0,0 0 0,-4 4 0,4-4 0,0 0 0,0 0 0,0 0 0,0 0 0,0 0 0,0 0 0,0 0 0,0 0 0,0-7 0,0-1-16,4 0 5,-4 1 1,0 7 10,5-8 8,-1 1-8,-4 7 11,4-8-11,-4 8 0,0 0 0,13-4 0,-9 0 0,-4 4 0,0 0 0,9-3 0,-9 3 0,0 0 0,9 3 0,-9-3 0,0 0 0,8 4 0,-8-4 0,0 0 8,0 0 13,4 8 3,-4-8 0,5 11 0,-5-11-24,0 0 0,0 0 0,0 0 0,0 8 11,0-8-3,-5 11 0,-3-3 0,-1-1-8,1-3 8,3 0-8,-7 0 8,3-4-8,0 0 0,-3 0 0,7 0 0,5 0-37,-8-4-10,-5 4-1,9-4-741,4 4-148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2-02-16T04:19:53.787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B240E56-645A-40A4-AC0B-CFA23E946E60}" emma:medium="tactile" emma:mode="ink">
          <msink:context xmlns:msink="http://schemas.microsoft.com/ink/2010/main" type="writingRegion" rotatedBoundingBox="14963,9973 15036,9973 15036,10019 14963,10019"/>
        </emma:interpretation>
      </emma:emma>
    </inkml:annotationXML>
    <inkml:traceGroup>
      <inkml:annotationXML>
        <emma:emma xmlns:emma="http://www.w3.org/2003/04/emma" version="1.0">
          <emma:interpretation id="{03B9A988-7360-4E1B-B878-BA939E020B67}" emma:medium="tactile" emma:mode="ink">
            <msink:context xmlns:msink="http://schemas.microsoft.com/ink/2010/main" type="paragraph" rotatedBoundingBox="14963,9973 15036,9973 15036,10019 14963,100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9E4A0E-1D47-42C8-90D6-6989410B952A}" emma:medium="tactile" emma:mode="ink">
              <msink:context xmlns:msink="http://schemas.microsoft.com/ink/2010/main" type="line" rotatedBoundingBox="14963,9973 15036,9973 15036,10019 14963,10019"/>
            </emma:interpretation>
          </emma:emma>
        </inkml:annotationXML>
        <inkml:traceGroup>
          <inkml:annotationXML>
            <emma:emma xmlns:emma="http://www.w3.org/2003/04/emma" version="1.0">
              <emma:interpretation id="{1BFA7FC8-B5B5-435D-A2AF-6D6D4CFD63A7}" emma:medium="tactile" emma:mode="ink">
                <msink:context xmlns:msink="http://schemas.microsoft.com/ink/2010/main" type="inkWord" rotatedBoundingBox="14963,9973 15036,9973 15036,10019 14963,10019"/>
              </emma:interpretation>
              <emma:one-of disjunction-type="recognition" id="oneOf0">
                <emma:interpretation id="interp0" emma:lang="en-AU" emma:confidence="0">
                  <emma:literal>.</emma:literal>
                </emma:interpretation>
                <emma:interpretation id="interp1" emma:lang="en-AU" emma:confidence="0">
                  <emma:literal>`</emma:literal>
                </emma:interpretation>
                <emma:interpretation id="interp2" emma:lang="en-AU" emma:confidence="0">
                  <emma:literal>\</emma:literal>
                </emma:interpretation>
                <emma:interpretation id="interp3" emma:lang="en-AU" emma:confidence="0">
                  <emma:literal>/</emma:literal>
                </emma:interpretation>
                <emma:interpretation id="interp4" emma:lang="en-AU" emma:confidence="0">
                  <emma:literal>*</emma:literal>
                </emma:interpretation>
              </emma:one-of>
            </emma:emma>
          </inkml:annotationXML>
          <inkml:trace contextRef="#ctx0" brushRef="#br0">73 46 2556,'-17'-4'56,"4"0"12,-4 1 3,4-1 0,8 0-57,-3 0-14,8 0 0,4-3-755,5-5-153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2-02-16T04:20:34.290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0723FA3-6B8E-4482-9081-4473E29EF2D6}" emma:medium="tactile" emma:mode="ink">
          <msink:context xmlns:msink="http://schemas.microsoft.com/ink/2010/main" type="writingRegion" rotatedBoundingBox="22532,6398 22909,6398 22909,6722 22532,6722"/>
        </emma:interpretation>
      </emma:emma>
    </inkml:annotationXML>
    <inkml:traceGroup>
      <inkml:annotationXML>
        <emma:emma xmlns:emma="http://www.w3.org/2003/04/emma" version="1.0">
          <emma:interpretation id="{AF6A1F27-C436-42FC-9AFB-FB0B783A290E}" emma:medium="tactile" emma:mode="ink">
            <msink:context xmlns:msink="http://schemas.microsoft.com/ink/2010/main" type="paragraph" rotatedBoundingBox="22532,6398 22909,6398 22909,6722 22532,67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E2CCD9-C8A9-41F8-B27D-02C0852F4515}" emma:medium="tactile" emma:mode="ink">
              <msink:context xmlns:msink="http://schemas.microsoft.com/ink/2010/main" type="line" rotatedBoundingBox="22532,6398 22909,6398 22909,6722 22532,6722"/>
            </emma:interpretation>
          </emma:emma>
        </inkml:annotationXML>
        <inkml:traceGroup>
          <inkml:annotationXML>
            <emma:emma xmlns:emma="http://www.w3.org/2003/04/emma" version="1.0">
              <emma:interpretation id="{0ED926A0-73D2-432A-98C0-C40D0BC594A3}" emma:medium="tactile" emma:mode="ink">
                <msink:context xmlns:msink="http://schemas.microsoft.com/ink/2010/main" type="inkWord" rotatedBoundingBox="22532,6398 22909,6398 22909,6722 22532,6722"/>
              </emma:interpretation>
              <emma:one-of disjunction-type="recognition" id="oneOf0">
                <emma:interpretation id="interp0" emma:lang="en-AU" emma:confidence="0">
                  <emma:literal>"</emma:literal>
                </emma:interpretation>
                <emma:interpretation id="interp1" emma:lang="en-AU" emma:confidence="0">
                  <emma:literal>~</emma:literal>
                </emma:interpretation>
                <emma:interpretation id="interp2" emma:lang="en-AU" emma:confidence="0">
                  <emma:literal>+</emma:literal>
                </emma:interpretation>
                <emma:interpretation id="interp3" emma:lang="en-AU" emma:confidence="0">
                  <emma:literal>^</emma:literal>
                </emma:interpretation>
                <emma:interpretation id="interp4" emma:lang="en-AU" emma:confidence="0">
                  <emma:literal>x</emma:literal>
                </emma:interpretation>
              </emma:one-of>
            </emma:emma>
          </inkml:annotationXML>
          <inkml:trace contextRef="#ctx0" brushRef="#br0">-4527 122 518,'0'0'46,"0"0"-37,0 0-9,0 0 0,0 0 230,0 0 44,0 0 9,0 0 1,0 0-96,0 0-20,0 0-4,0 0-1,0 0-36,-5 8-7,1-1-2,0 1 0,4-1-38,-5 5-7,-3-5-1,4 9-1,-1-5-19,-3 8-4,-1-7-1,1 7 0,-1 0-23,0 0-4,1-4 0,4 4-1,-5 0-19,5 0 8,-5-4-8,5 4 0,0-4-8,-1-3-9,1-1-2,0 1 0,4-12-105,0 0-20,0 0-5,0 0-1,0 0-94,0 0-20</inkml:trace>
          <inkml:trace contextRef="#ctx0" brushRef="#br0" timeOffset="147.1367">-4506 118 1728,'0'0'76,"0"0"16,9 0-73,-1 0-19,-8 0 0,9 8 0,-1-4 174,-3 7 31,7 0 7,-3 1 0,0 3-74,3 0-15,1 0-3,0 5-1,0-1-60,-4-4-12,3 4-3,1-4 0,4 0-32,-4 4-12,0-3 0,0-1-908,0 4-189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2-02-16T04:19:55.387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43B6B4A-73AC-4FF6-9C8F-D7943BE72EBA}" emma:medium="tactile" emma:mode="ink">
          <msink:context xmlns:msink="http://schemas.microsoft.com/ink/2010/main" type="inkDrawing" rotatedBoundingBox="18042,2171 18427,2154 18428,2176 18043,2192" shapeName="Other"/>
        </emma:interpretation>
      </emma:emma>
    </inkml:annotationXML>
    <inkml:trace contextRef="#ctx0" brushRef="#br0">-8764-4104 3164,'-85'-12'140,"42"12"29,0 0-135,0 0-34,0 4 0,9 0 0,4-4-10,9 4-9,-1-4-1,9 7-1,5-7-91,8 0-17,0 0-4,0 0-702,8 8-140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9FC1C-29E5-45D8-8843-FF864B32EE09}" type="datetimeFigureOut">
              <a:rPr lang="en-AU" smtClean="0"/>
              <a:t>16/02/2022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9C2A3-0F64-4D30-B898-8B960251507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99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F208B6-0C8F-472F-A495-8CC0BB85F4B8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6371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F208B6-0C8F-472F-A495-8CC0BB85F4B8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6557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F208B6-0C8F-472F-A495-8CC0BB85F4B8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7638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5DAA5E-E3C9-42EF-8F33-7B92D0F03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36F9B8A-252A-405A-8BF1-E8F93A3F9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E1F5E6-0F81-467E-8389-15BD120C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EE90F-516B-4C08-8144-D12752B76431}" type="datetimeFigureOut">
              <a:rPr lang="en-AU" smtClean="0"/>
              <a:t>16/02/2022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E9E809F-2993-4B72-90AD-FAFB1157E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C025252-A873-4335-BBF3-106DE584F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2BE0-2C0E-4795-B0F1-4BCCE97FD68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3497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00C1B2-3F7F-4865-943C-8895F2F89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AB09CC7-8914-49FA-89EF-4D55E2352B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9A4CC35-5D94-4118-B5CF-EFF0E4906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EE90F-516B-4C08-8144-D12752B76431}" type="datetimeFigureOut">
              <a:rPr lang="en-AU" smtClean="0"/>
              <a:t>16/02/2022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7672C17-2C5F-47F9-92A8-890098AEF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61EE0D3-92D4-4475-90BC-F6D99B60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2BE0-2C0E-4795-B0F1-4BCCE97FD68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21372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F348D18-FA98-4857-B67F-1905D83DD7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D8ABD5F-7692-4506-885A-7F02794D6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6D6EE76-5144-49B9-BBB0-A762ADBF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EE90F-516B-4C08-8144-D12752B76431}" type="datetimeFigureOut">
              <a:rPr lang="en-AU" smtClean="0"/>
              <a:t>16/02/2022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F27C81-7DF8-4B96-8A12-C40806EAF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795D371-9A15-46AF-822E-C77BF1D4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2BE0-2C0E-4795-B0F1-4BCCE97FD68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21341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6877AC-A2D2-4484-B7A6-3BCA75F32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21FCC06-6DDE-4699-BEDF-408D4D5C1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A49C9A-D826-4E7C-BC2E-B81E429D9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EE90F-516B-4C08-8144-D12752B76431}" type="datetimeFigureOut">
              <a:rPr lang="en-AU" smtClean="0"/>
              <a:t>16/02/2022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1D4DDC7-53A2-43E9-89B5-FBFDF96EA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8B3203-0710-4D22-A644-7FF92D559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2BE0-2C0E-4795-B0F1-4BCCE97FD68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356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340CA4-2B55-49DD-89D5-29C1BD6FD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B3F063A-1849-4364-9792-0F6317970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1A5BE27-DCC5-4834-A1A2-5A6081F7D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EE90F-516B-4C08-8144-D12752B76431}" type="datetimeFigureOut">
              <a:rPr lang="en-AU" smtClean="0"/>
              <a:t>16/02/2022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890317-5297-4B39-A940-848596B00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735C138-0F2C-43BE-A9A8-5CD32C3A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2BE0-2C0E-4795-B0F1-4BCCE97FD68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7997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75E00C-2CD4-4D07-A5AB-5028D95F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FED2FD-5075-471F-9100-E6CD5A580F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492739B-4E0F-4315-B8E6-B8165C52F4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DD8E3F7-DC8F-4334-B5DF-2610EF88F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EE90F-516B-4C08-8144-D12752B76431}" type="datetimeFigureOut">
              <a:rPr lang="en-AU" smtClean="0"/>
              <a:t>16/02/2022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41EA713-B046-4018-A875-B0B252C50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302F57-66B1-4FEA-B7FA-C0A7A0FB0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2BE0-2C0E-4795-B0F1-4BCCE97FD68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539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E4D8F1-1B97-4CD8-BE1B-45C65043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BF0AF06-7FB0-4023-A507-D757B809D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E837751-8A2C-4B69-ACD5-6D8964B96D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0BE38C7-0130-4FB7-B625-0D146DC59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48F7FBD-6492-4D86-81EE-14E553B93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6C26A36-6CAB-42BA-A215-FB21B5D2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EE90F-516B-4C08-8144-D12752B76431}" type="datetimeFigureOut">
              <a:rPr lang="en-AU" smtClean="0"/>
              <a:t>16/02/2022</a:t>
            </a:fld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2875F7E-E89D-4183-BF9E-92286B536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8C5836A-4B5E-4641-B6A3-DDB7F2ACC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2BE0-2C0E-4795-B0F1-4BCCE97FD68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514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C1F935-AF44-4B5A-9F37-470910DB8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36B3F71-0783-42B7-852A-9615E5DA3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EE90F-516B-4C08-8144-D12752B76431}" type="datetimeFigureOut">
              <a:rPr lang="en-AU" smtClean="0"/>
              <a:t>16/02/2022</a:t>
            </a:fld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F7349E0-A7FC-4E1E-8896-57DF228CB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9AD61A2-CD89-42FB-AD6B-5FB085E5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2BE0-2C0E-4795-B0F1-4BCCE97FD68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2696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0F36BB9-4837-4958-9EE4-45F2A4BD4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EE90F-516B-4C08-8144-D12752B76431}" type="datetimeFigureOut">
              <a:rPr lang="en-AU" smtClean="0"/>
              <a:t>16/02/2022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2E3BFE9-9359-4A43-ADC3-0B99FA9BE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0BE4813-DF54-4C51-A916-77385D3E7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2BE0-2C0E-4795-B0F1-4BCCE97FD68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401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2FE7B7-70BB-45BA-8A8D-4BAB4C8E8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A0F9D9-4A8C-40A8-A927-D429D917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B133E4F-7238-4AC7-973C-2724F380D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99B2442-E0DE-4813-A61C-1F8ADFF9F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EE90F-516B-4C08-8144-D12752B76431}" type="datetimeFigureOut">
              <a:rPr lang="en-AU" smtClean="0"/>
              <a:t>16/02/2022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EF636A3-EF7C-4C92-87F3-4EB6935B6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3E15F78-A579-49C4-ACF9-88F4CE25A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2BE0-2C0E-4795-B0F1-4BCCE97FD68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3442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334F72-FA43-49CD-A564-62DB1C454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2998C56-951C-4BDE-AC59-984EBF7448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8401507-CC21-4FA5-91EC-55BD005D00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F571FA3-1BE4-49E4-9108-353327F8E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EE90F-516B-4C08-8144-D12752B76431}" type="datetimeFigureOut">
              <a:rPr lang="en-AU" smtClean="0"/>
              <a:t>16/02/2022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8F9D22B-E010-4782-9196-5F5A8DFDE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3E87118-13C9-453A-87C7-E26F88A74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2BE0-2C0E-4795-B0F1-4BCCE97FD68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5533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10E6F0A-3770-499D-AC73-82C49223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A79433D-D928-467C-86D9-EB53FD312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1708F4-6711-4993-9AF2-1616257C0F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EE90F-516B-4C08-8144-D12752B76431}" type="datetimeFigureOut">
              <a:rPr lang="en-AU" smtClean="0"/>
              <a:t>16/02/2022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D4B8CF1-4086-48C1-B905-DE1AAD1B61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808F74B-0AFC-49D1-8DC4-C84893B03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82BE0-2C0E-4795-B0F1-4BCCE97FD68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8104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customXml" Target="../ink/ink6.xml"/><Relationship Id="rId18" Type="http://schemas.openxmlformats.org/officeDocument/2006/relationships/image" Target="../media/image31.emf"/><Relationship Id="rId26" Type="http://schemas.openxmlformats.org/officeDocument/2006/relationships/image" Target="../media/image35.emf"/><Relationship Id="rId3" Type="http://schemas.openxmlformats.org/officeDocument/2006/relationships/image" Target="../media/image20.png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28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16.png"/><Relationship Id="rId16" Type="http://schemas.openxmlformats.org/officeDocument/2006/relationships/image" Target="../media/image30.emf"/><Relationship Id="rId20" Type="http://schemas.openxmlformats.org/officeDocument/2006/relationships/image" Target="../media/image32.emf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customXml" Target="../ink/ink5.xml"/><Relationship Id="rId24" Type="http://schemas.openxmlformats.org/officeDocument/2006/relationships/image" Target="../media/image34.emf"/><Relationship Id="rId5" Type="http://schemas.openxmlformats.org/officeDocument/2006/relationships/image" Target="../media/image24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6.emf"/><Relationship Id="rId10" Type="http://schemas.openxmlformats.org/officeDocument/2006/relationships/image" Target="../media/image27.emf"/><Relationship Id="rId19" Type="http://schemas.openxmlformats.org/officeDocument/2006/relationships/customXml" Target="../ink/ink9.xml"/><Relationship Id="rId4" Type="http://schemas.openxmlformats.org/officeDocument/2006/relationships/image" Target="../media/image23.png"/><Relationship Id="rId9" Type="http://schemas.openxmlformats.org/officeDocument/2006/relationships/customXml" Target="../ink/ink4.xml"/><Relationship Id="rId14" Type="http://schemas.openxmlformats.org/officeDocument/2006/relationships/image" Target="../media/image29.emf"/><Relationship Id="rId22" Type="http://schemas.openxmlformats.org/officeDocument/2006/relationships/image" Target="../media/image33.emf"/><Relationship Id="rId27" Type="http://schemas.openxmlformats.org/officeDocument/2006/relationships/customXml" Target="../ink/ink13.xml"/><Relationship Id="rId30" Type="http://schemas.openxmlformats.org/officeDocument/2006/relationships/image" Target="../media/image3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13" Type="http://schemas.openxmlformats.org/officeDocument/2006/relationships/customXml" Target="../ink/ink18.xml"/><Relationship Id="rId18" Type="http://schemas.openxmlformats.org/officeDocument/2006/relationships/image" Target="../media/image48.emf"/><Relationship Id="rId26" Type="http://schemas.openxmlformats.org/officeDocument/2006/relationships/image" Target="../media/image51.emf"/><Relationship Id="rId3" Type="http://schemas.openxmlformats.org/officeDocument/2006/relationships/image" Target="../media/image39.png"/><Relationship Id="rId21" Type="http://schemas.openxmlformats.org/officeDocument/2006/relationships/customXml" Target="../ink/ink22.xml"/><Relationship Id="rId7" Type="http://schemas.openxmlformats.org/officeDocument/2006/relationships/customXml" Target="../ink/ink15.xml"/><Relationship Id="rId12" Type="http://schemas.openxmlformats.org/officeDocument/2006/relationships/image" Target="../media/image45.emf"/><Relationship Id="rId17" Type="http://schemas.openxmlformats.org/officeDocument/2006/relationships/customXml" Target="../ink/ink20.xml"/><Relationship Id="rId25" Type="http://schemas.openxmlformats.org/officeDocument/2006/relationships/customXml" Target="../ink/ink24.xml"/><Relationship Id="rId2" Type="http://schemas.openxmlformats.org/officeDocument/2006/relationships/image" Target="../media/image26.png"/><Relationship Id="rId16" Type="http://schemas.openxmlformats.org/officeDocument/2006/relationships/image" Target="../media/image47.emf"/><Relationship Id="rId20" Type="http://schemas.openxmlformats.org/officeDocument/2006/relationships/image" Target="../media/image49.emf"/><Relationship Id="rId29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customXml" Target="../ink/ink17.xml"/><Relationship Id="rId24" Type="http://schemas.openxmlformats.org/officeDocument/2006/relationships/image" Target="../media/image32.emf"/><Relationship Id="rId5" Type="http://schemas.openxmlformats.org/officeDocument/2006/relationships/image" Target="../media/image41.png"/><Relationship Id="rId15" Type="http://schemas.openxmlformats.org/officeDocument/2006/relationships/customXml" Target="../ink/ink19.xml"/><Relationship Id="rId23" Type="http://schemas.openxmlformats.org/officeDocument/2006/relationships/customXml" Target="../ink/ink23.xml"/><Relationship Id="rId28" Type="http://schemas.openxmlformats.org/officeDocument/2006/relationships/image" Target="../media/image52.emf"/><Relationship Id="rId10" Type="http://schemas.openxmlformats.org/officeDocument/2006/relationships/image" Target="../media/image44.emf"/><Relationship Id="rId19" Type="http://schemas.openxmlformats.org/officeDocument/2006/relationships/customXml" Target="../ink/ink21.xml"/><Relationship Id="rId4" Type="http://schemas.openxmlformats.org/officeDocument/2006/relationships/image" Target="../media/image40.png"/><Relationship Id="rId9" Type="http://schemas.openxmlformats.org/officeDocument/2006/relationships/customXml" Target="../ink/ink16.xml"/><Relationship Id="rId14" Type="http://schemas.openxmlformats.org/officeDocument/2006/relationships/image" Target="../media/image46.emf"/><Relationship Id="rId22" Type="http://schemas.openxmlformats.org/officeDocument/2006/relationships/image" Target="../media/image50.emf"/><Relationship Id="rId27" Type="http://schemas.openxmlformats.org/officeDocument/2006/relationships/customXml" Target="../ink/ink25.xml"/><Relationship Id="rId30" Type="http://schemas.openxmlformats.org/officeDocument/2006/relationships/image" Target="../media/image5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8.emf"/><Relationship Id="rId5" Type="http://schemas.openxmlformats.org/officeDocument/2006/relationships/customXml" Target="../ink/ink2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44.png"/><Relationship Id="rId7" Type="http://schemas.openxmlformats.org/officeDocument/2006/relationships/customXml" Target="../ink/ink29.xml"/><Relationship Id="rId12" Type="http://schemas.openxmlformats.org/officeDocument/2006/relationships/image" Target="../media/image5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customXml" Target="../ink/ink31.xml"/><Relationship Id="rId5" Type="http://schemas.openxmlformats.org/officeDocument/2006/relationships/image" Target="../media/image54.emf"/><Relationship Id="rId10" Type="http://schemas.openxmlformats.org/officeDocument/2006/relationships/image" Target="../media/image57.emf"/><Relationship Id="rId4" Type="http://schemas.openxmlformats.org/officeDocument/2006/relationships/customXml" Target="../ink/ink28.xml"/><Relationship Id="rId9" Type="http://schemas.openxmlformats.org/officeDocument/2006/relationships/customXml" Target="../ink/ink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3.png"/><Relationship Id="rId7" Type="http://schemas.openxmlformats.org/officeDocument/2006/relationships/customXml" Target="../ink/ink2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customXml" Target="../ink/ink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99DDC62D-BC4A-4A69-84F2-CF2A22E4E446}"/>
              </a:ext>
            </a:extLst>
          </p:cNvPr>
          <p:cNvSpPr txBox="1"/>
          <p:nvPr/>
        </p:nvSpPr>
        <p:spPr>
          <a:xfrm>
            <a:off x="708499" y="941657"/>
            <a:ext cx="10759627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/>
              <a:t>I will be able </a:t>
            </a:r>
            <a:r>
              <a:rPr lang="en-AU" sz="3600" b="1" dirty="0" smtClean="0"/>
              <a:t>graph quadratic equations</a:t>
            </a:r>
            <a:endParaRPr lang="en-AU" sz="3600" b="1" dirty="0"/>
          </a:p>
        </p:txBody>
      </p:sp>
      <p:sp>
        <p:nvSpPr>
          <p:cNvPr id="137" name="TextBox 136"/>
          <p:cNvSpPr txBox="1"/>
          <p:nvPr/>
        </p:nvSpPr>
        <p:spPr>
          <a:xfrm>
            <a:off x="0" y="-6605"/>
            <a:ext cx="342440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264" name="Title 1"/>
          <p:cNvSpPr txBox="1">
            <a:spLocks/>
          </p:cNvSpPr>
          <p:nvPr/>
        </p:nvSpPr>
        <p:spPr>
          <a:xfrm>
            <a:off x="-15373" y="1641894"/>
            <a:ext cx="12207373" cy="10709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i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Enter quietly, please be ready with the following on your desk:</a:t>
            </a:r>
          </a:p>
        </p:txBody>
      </p:sp>
      <p:sp>
        <p:nvSpPr>
          <p:cNvPr id="265" name="Content Placeholder 2"/>
          <p:cNvSpPr txBox="1">
            <a:spLocks/>
          </p:cNvSpPr>
          <p:nvPr/>
        </p:nvSpPr>
        <p:spPr>
          <a:xfrm>
            <a:off x="1980020" y="2972878"/>
            <a:ext cx="7921679" cy="3007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Whiteboard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Whiteboard marker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Exercise Book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Pencil, pen, ruler and red pen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Diary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Calculator (Scientific and </a:t>
            </a:r>
            <a:r>
              <a:rPr lang="en-AU" b="1" dirty="0" err="1"/>
              <a:t>ClassPad</a:t>
            </a:r>
            <a:r>
              <a:rPr lang="en-AU" b="1" dirty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Device – charged or borrowed from Library before maths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214" y="2712882"/>
            <a:ext cx="3649887" cy="261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3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2424" y="770497"/>
                <a:ext cx="11831734" cy="56886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400" b="1" dirty="0"/>
                  <a:t>Therefore for </a:t>
                </a:r>
                <a14:m>
                  <m:oMath xmlns:m="http://schemas.openxmlformats.org/officeDocument/2006/math"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2400" b="1" i="1" baseline="300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400" b="1" i="1" dirty="0">
                        <a:latin typeface="Cambria Math" panose="02040503050406030204" pitchFamily="18" charset="0"/>
                      </a:rPr>
                      <m:t>– </m:t>
                    </m:r>
                    <m:r>
                      <a:rPr lang="en-AU" sz="2400" b="1" i="1" dirty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AU" sz="24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AU" sz="2400" b="1" i="1" baseline="30000" dirty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AU" sz="2400" b="1" dirty="0"/>
                  <a:t>, we are translating the graph </a:t>
                </a:r>
                <a14:m>
                  <m:oMath xmlns:m="http://schemas.openxmlformats.org/officeDocument/2006/math"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2400" b="1" i="1" baseline="30000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sz="24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400" b="1" dirty="0"/>
                  <a:t>horizontally either to the left or right along the </a:t>
                </a:r>
                <a14:m>
                  <m:oMath xmlns:m="http://schemas.openxmlformats.org/officeDocument/2006/math"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AU" sz="2400" b="1" dirty="0"/>
                  <a:t>-axis.</a:t>
                </a:r>
              </a:p>
              <a:p>
                <a:pPr marL="0" indent="0">
                  <a:buNone/>
                </a:pPr>
                <a:endParaRPr lang="en-AU" sz="2400" b="1" dirty="0"/>
              </a:p>
              <a:p>
                <a:pPr marL="0" indent="0">
                  <a:buNone/>
                </a:pPr>
                <a:r>
                  <a:rPr lang="en-AU" sz="2400" b="1" dirty="0"/>
                  <a:t>Because </a:t>
                </a:r>
                <a14:m>
                  <m:oMath xmlns:m="http://schemas.openxmlformats.org/officeDocument/2006/math"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AU" sz="2400" b="1" i="1" baseline="30000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sz="24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400" b="1" dirty="0"/>
                  <a:t>is the </a:t>
                </a:r>
                <a:r>
                  <a:rPr lang="en-AU" sz="2400" b="1" u="sng" dirty="0"/>
                  <a:t>general form </a:t>
                </a:r>
                <a:r>
                  <a:rPr lang="en-AU" sz="2400" b="1" dirty="0"/>
                  <a:t>of this graph:</a:t>
                </a:r>
                <a:endParaRPr lang="en-AU" sz="2400" dirty="0"/>
              </a:p>
              <a:p>
                <a:pPr marL="0" indent="0">
                  <a:buNone/>
                </a:pPr>
                <a:endParaRPr lang="en-AU" sz="2400" b="1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AU" sz="2400" b="1" dirty="0">
                    <a:solidFill>
                      <a:srgbClr val="7030A0"/>
                    </a:solidFill>
                  </a:rPr>
                  <a:t>If c is positive, we have y = (x – (+c))</a:t>
                </a:r>
                <a:r>
                  <a:rPr lang="en-AU" sz="2400" b="1" baseline="30000" dirty="0">
                    <a:solidFill>
                      <a:srgbClr val="7030A0"/>
                    </a:solidFill>
                  </a:rPr>
                  <a:t>2</a:t>
                </a:r>
                <a:r>
                  <a:rPr lang="en-AU" sz="2400" b="1" dirty="0">
                    <a:solidFill>
                      <a:srgbClr val="7030A0"/>
                    </a:solidFill>
                  </a:rPr>
                  <a:t> = (x – c)</a:t>
                </a:r>
                <a:r>
                  <a:rPr lang="en-AU" sz="2400" b="1" baseline="30000" dirty="0">
                    <a:solidFill>
                      <a:srgbClr val="7030A0"/>
                    </a:solidFill>
                  </a:rPr>
                  <a:t>2</a:t>
                </a:r>
                <a:endParaRPr lang="en-AU" sz="2400" b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r>
                  <a:rPr lang="en-GB" sz="2400" b="1" dirty="0" smtClean="0">
                    <a:solidFill>
                      <a:srgbClr val="C00000"/>
                    </a:solidFill>
                  </a:rPr>
                  <a:t>Graph </a:t>
                </a:r>
                <a:r>
                  <a:rPr lang="en-GB" sz="2400" b="1" dirty="0">
                    <a:solidFill>
                      <a:srgbClr val="C00000"/>
                    </a:solidFill>
                  </a:rPr>
                  <a:t>translates </a:t>
                </a:r>
                <a:r>
                  <a:rPr lang="en-GB" sz="2400" b="1" dirty="0" smtClean="0">
                    <a:solidFill>
                      <a:srgbClr val="C00000"/>
                    </a:solidFill>
                  </a:rPr>
                  <a:t>to the right along </a:t>
                </a:r>
                <a:r>
                  <a:rPr lang="en-GB" sz="2400" b="1" dirty="0">
                    <a:solidFill>
                      <a:srgbClr val="C00000"/>
                    </a:solidFill>
                  </a:rPr>
                  <a:t>the </a:t>
                </a:r>
                <a:r>
                  <a:rPr lang="en-GB" sz="2400" b="1" dirty="0" smtClean="0">
                    <a:solidFill>
                      <a:srgbClr val="C00000"/>
                    </a:solidFill>
                  </a:rPr>
                  <a:t>x-axis </a:t>
                </a:r>
                <a:r>
                  <a:rPr lang="en-GB" sz="2400" b="1" dirty="0">
                    <a:solidFill>
                      <a:srgbClr val="C00000"/>
                    </a:solidFill>
                  </a:rPr>
                  <a:t>by </a:t>
                </a:r>
                <a:r>
                  <a:rPr lang="en-GB" sz="2400" b="1" dirty="0" smtClean="0">
                    <a:solidFill>
                      <a:srgbClr val="C00000"/>
                    </a:solidFill>
                  </a:rPr>
                  <a:t>c </a:t>
                </a:r>
                <a:r>
                  <a:rPr lang="en-GB" sz="2400" b="1" dirty="0">
                    <a:solidFill>
                      <a:srgbClr val="C00000"/>
                    </a:solidFill>
                  </a:rPr>
                  <a:t>units </a:t>
                </a:r>
                <a:br>
                  <a:rPr lang="en-GB" sz="2400" b="1" dirty="0">
                    <a:solidFill>
                      <a:srgbClr val="C00000"/>
                    </a:solidFill>
                  </a:rPr>
                </a:br>
                <a:r>
                  <a:rPr lang="en-GB" sz="2400" b="1" dirty="0">
                    <a:solidFill>
                      <a:srgbClr val="C00000"/>
                    </a:solidFill>
                  </a:rPr>
                  <a:t>OR the graph translated </a:t>
                </a:r>
                <a:r>
                  <a:rPr lang="en-GB" sz="2400" b="1" dirty="0" smtClean="0">
                    <a:solidFill>
                      <a:srgbClr val="C00000"/>
                    </a:solidFill>
                  </a:rPr>
                  <a:t>c </a:t>
                </a:r>
                <a:r>
                  <a:rPr lang="en-GB" sz="2400" b="1" dirty="0">
                    <a:solidFill>
                      <a:srgbClr val="C00000"/>
                    </a:solidFill>
                  </a:rPr>
                  <a:t>units in the positive </a:t>
                </a:r>
                <a:r>
                  <a:rPr lang="en-GB" sz="2400" b="1" dirty="0" smtClean="0">
                    <a:solidFill>
                      <a:srgbClr val="C00000"/>
                    </a:solidFill>
                  </a:rPr>
                  <a:t>x-direction</a:t>
                </a:r>
                <a:br>
                  <a:rPr lang="en-GB" sz="2400" b="1" dirty="0" smtClean="0">
                    <a:solidFill>
                      <a:srgbClr val="C00000"/>
                    </a:solidFill>
                  </a:rPr>
                </a:br>
                <a:endParaRPr lang="en-AU" sz="2400" b="1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AU" sz="2400" b="1" dirty="0">
                    <a:solidFill>
                      <a:srgbClr val="7030A0"/>
                    </a:solidFill>
                  </a:rPr>
                  <a:t>If c is negative, we have y = (x – (–c))</a:t>
                </a:r>
                <a:r>
                  <a:rPr lang="en-AU" sz="2400" b="1" baseline="30000" dirty="0">
                    <a:solidFill>
                      <a:srgbClr val="7030A0"/>
                    </a:solidFill>
                  </a:rPr>
                  <a:t>2</a:t>
                </a:r>
                <a:r>
                  <a:rPr lang="en-AU" sz="2400" b="1" dirty="0">
                    <a:solidFill>
                      <a:srgbClr val="7030A0"/>
                    </a:solidFill>
                  </a:rPr>
                  <a:t> = (x + c)</a:t>
                </a:r>
                <a:r>
                  <a:rPr lang="en-AU" sz="2400" b="1" baseline="30000" dirty="0">
                    <a:solidFill>
                      <a:srgbClr val="7030A0"/>
                    </a:solidFill>
                  </a:rPr>
                  <a:t>2</a:t>
                </a:r>
                <a:endParaRPr lang="en-AU" sz="2400" b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r>
                  <a:rPr lang="en-GB" sz="2400" b="1" dirty="0">
                    <a:solidFill>
                      <a:srgbClr val="C00000"/>
                    </a:solidFill>
                  </a:rPr>
                  <a:t>Graph translates to the </a:t>
                </a:r>
                <a:r>
                  <a:rPr lang="en-GB" sz="2400" b="1" dirty="0" smtClean="0">
                    <a:solidFill>
                      <a:srgbClr val="C00000"/>
                    </a:solidFill>
                  </a:rPr>
                  <a:t>left along </a:t>
                </a:r>
                <a:r>
                  <a:rPr lang="en-GB" sz="2400" b="1" dirty="0">
                    <a:solidFill>
                      <a:srgbClr val="C00000"/>
                    </a:solidFill>
                  </a:rPr>
                  <a:t>the x-axis by c units </a:t>
                </a:r>
                <a:br>
                  <a:rPr lang="en-GB" sz="2400" b="1" dirty="0">
                    <a:solidFill>
                      <a:srgbClr val="C00000"/>
                    </a:solidFill>
                  </a:rPr>
                </a:br>
                <a:r>
                  <a:rPr lang="en-GB" sz="2400" b="1" dirty="0">
                    <a:solidFill>
                      <a:srgbClr val="C00000"/>
                    </a:solidFill>
                  </a:rPr>
                  <a:t>OR the graph translated </a:t>
                </a:r>
                <a:r>
                  <a:rPr lang="en-GB" sz="2400" b="1" dirty="0" smtClean="0">
                    <a:solidFill>
                      <a:srgbClr val="C00000"/>
                    </a:solidFill>
                  </a:rPr>
                  <a:t>c </a:t>
                </a:r>
                <a:r>
                  <a:rPr lang="en-GB" sz="2400" b="1" dirty="0">
                    <a:solidFill>
                      <a:srgbClr val="C00000"/>
                    </a:solidFill>
                  </a:rPr>
                  <a:t>units in the </a:t>
                </a:r>
                <a:r>
                  <a:rPr lang="en-GB" sz="2400" b="1" dirty="0" smtClean="0">
                    <a:solidFill>
                      <a:srgbClr val="C00000"/>
                    </a:solidFill>
                  </a:rPr>
                  <a:t>negative x-direction</a:t>
                </a:r>
                <a:endParaRPr lang="en-AU" sz="2400" dirty="0"/>
              </a:p>
              <a:p>
                <a:pPr marL="0" indent="0">
                  <a:buNone/>
                </a:pPr>
                <a:endParaRPr lang="en-AU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2424" y="770497"/>
                <a:ext cx="11831734" cy="5688632"/>
              </a:xfrm>
              <a:blipFill rotWithShape="0">
                <a:blip r:embed="rId2"/>
                <a:stretch>
                  <a:fillRect l="-773" t="-149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6B16AACF-AB4E-41AA-9D1F-92EFA1283043}"/>
                  </a:ext>
                </a:extLst>
              </p:cNvPr>
              <p:cNvSpPr txBox="1"/>
              <p:nvPr/>
            </p:nvSpPr>
            <p:spPr>
              <a:xfrm>
                <a:off x="0" y="-6804"/>
                <a:ext cx="4933950" cy="595932"/>
              </a:xfrm>
              <a:prstGeom prst="homePlat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AU" sz="3200" b="1" dirty="0">
                    <a:solidFill>
                      <a:schemeClr val="bg1"/>
                    </a:solidFill>
                  </a:rPr>
                  <a:t>The Graph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AU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16AACF-AB4E-41AA-9D1F-92EFA1283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6804"/>
                <a:ext cx="4933950" cy="595932"/>
              </a:xfrm>
              <a:prstGeom prst="homePlat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9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xmlns="" id="{998B3A33-E99D-4AEB-8F2A-D7AD0C5B612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53715250"/>
                  </p:ext>
                </p:extLst>
              </p:nvPr>
            </p:nvGraphicFramePr>
            <p:xfrm>
              <a:off x="0" y="821386"/>
              <a:ext cx="12076573" cy="5842000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5846383">
                      <a:extLst>
                        <a:ext uri="{9D8B030D-6E8A-4147-A177-3AD203B41FA5}">
                          <a16:colId xmlns:a16="http://schemas.microsoft.com/office/drawing/2014/main" xmlns="" val="3164768714"/>
                        </a:ext>
                      </a:extLst>
                    </a:gridCol>
                    <a:gridCol w="6230190">
                      <a:extLst>
                        <a:ext uri="{9D8B030D-6E8A-4147-A177-3AD203B41FA5}">
                          <a16:colId xmlns:a16="http://schemas.microsoft.com/office/drawing/2014/main" xmlns="" val="1413753448"/>
                        </a:ext>
                      </a:extLst>
                    </a:gridCol>
                  </a:tblGrid>
                  <a:tr h="2870200">
                    <a:tc>
                      <a:txBody>
                        <a:bodyPr/>
                        <a:lstStyle/>
                        <a:p>
                          <a:pPr algn="ctr"/>
                          <a:endParaRPr lang="en-US" sz="500" b="1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sSup>
                                  <m:sSupPr>
                                    <m:ctrlP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2000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algn="ctr"/>
                          <a:endParaRPr lang="en-AU" sz="500" dirty="0"/>
                        </a:p>
                        <a:p>
                          <a:pPr algn="just"/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oMath>
                          </a14:m>
                          <a:r>
                            <a:rPr lang="en-AU" sz="2000" dirty="0">
                              <a:solidFill>
                                <a:srgbClr val="FF0000"/>
                              </a:solidFill>
                            </a:rPr>
                            <a:t> is a VERTICAL</a:t>
                          </a:r>
                          <a:r>
                            <a:rPr lang="en-AU" sz="2000" baseline="0" dirty="0">
                              <a:solidFill>
                                <a:srgbClr val="FF0000"/>
                              </a:solidFill>
                            </a:rPr>
                            <a:t> dilation by a scale factor of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baseline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oMath>
                          </a14:m>
                          <a:r>
                            <a:rPr lang="en-AU" sz="2000" dirty="0"/>
                            <a:t>.</a:t>
                          </a:r>
                          <a:r>
                            <a:rPr lang="en-AU" sz="2000" baseline="0" dirty="0"/>
                            <a:t> </a:t>
                          </a:r>
                          <a:r>
                            <a:rPr lang="en-AU" sz="2000" dirty="0"/>
                            <a:t>The graph of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AU" sz="2000" dirty="0"/>
                            <a:t> will be </a:t>
                          </a:r>
                          <a:r>
                            <a:rPr lang="en-AU" sz="2000" dirty="0" smtClean="0"/>
                            <a:t>dilated</a:t>
                          </a:r>
                          <a:r>
                            <a:rPr lang="en-AU" sz="2000" baseline="0" dirty="0" smtClean="0"/>
                            <a:t> by a factor of a parallel </a:t>
                          </a:r>
                          <a:r>
                            <a:rPr lang="en-AU" sz="2000" baseline="0" dirty="0"/>
                            <a:t>to </a:t>
                          </a:r>
                          <a:r>
                            <a:rPr lang="en-AU" sz="2000" b="1" baseline="0" dirty="0"/>
                            <a:t>the </a:t>
                          </a:r>
                          <a14:m>
                            <m:oMath xmlns:m="http://schemas.openxmlformats.org/officeDocument/2006/math">
                              <m:r>
                                <a:rPr lang="en-AU" sz="2000" b="1" i="1" baseline="0" dirty="0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a14:m>
                          <a:r>
                            <a:rPr lang="en-AU" sz="2000" b="1" baseline="0" dirty="0"/>
                            <a:t>-</a:t>
                          </a:r>
                          <a:r>
                            <a:rPr lang="en-AU" sz="2000" b="1" baseline="0" dirty="0" smtClean="0"/>
                            <a:t>axis.</a:t>
                          </a:r>
                          <a:endParaRPr lang="en-AU" sz="2000" b="1" baseline="0" dirty="0"/>
                        </a:p>
                        <a:p>
                          <a:pPr algn="ctr"/>
                          <a:endParaRPr lang="en-AU" sz="500" baseline="0" dirty="0"/>
                        </a:p>
                        <a:p>
                          <a:pPr algn="just"/>
                          <a:r>
                            <a:rPr lang="en-AU" sz="2000" b="1" dirty="0">
                              <a:solidFill>
                                <a:srgbClr val="FF0000"/>
                              </a:solidFill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r>
                                <a:rPr lang="en-AU" sz="20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oMath>
                          </a14:m>
                          <a:r>
                            <a:rPr lang="en-AU" sz="2000" b="1" i="0" dirty="0">
                              <a:solidFill>
                                <a:srgbClr val="FF0000"/>
                              </a:solidFill>
                            </a:rPr>
                            <a:t> carries</a:t>
                          </a:r>
                          <a:r>
                            <a:rPr lang="en-AU" sz="2000" b="1" i="0" baseline="0" dirty="0">
                              <a:solidFill>
                                <a:srgbClr val="FF0000"/>
                              </a:solidFill>
                            </a:rPr>
                            <a:t> a</a:t>
                          </a:r>
                          <a:r>
                            <a:rPr lang="en-AU" sz="2000" b="1" i="0" dirty="0">
                              <a:solidFill>
                                <a:srgbClr val="FF0000"/>
                              </a:solidFill>
                            </a:rPr>
                            <a:t> negative sign, it will reflect over the </a:t>
                          </a:r>
                          <a14:m>
                            <m:oMath xmlns:m="http://schemas.openxmlformats.org/officeDocument/2006/math">
                              <m:r>
                                <a:rPr lang="en-AU" sz="20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AU" sz="2000" b="1" i="0" dirty="0">
                              <a:solidFill>
                                <a:srgbClr val="FF0000"/>
                              </a:solidFill>
                            </a:rPr>
                            <a:t>-axis parallel</a:t>
                          </a:r>
                          <a:r>
                            <a:rPr lang="en-AU" sz="2000" b="1" i="0" baseline="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AU" sz="2000" b="1" i="0" dirty="0">
                              <a:solidFill>
                                <a:srgbClr val="FF0000"/>
                              </a:solidFill>
                            </a:rPr>
                            <a:t>to the </a:t>
                          </a:r>
                          <a14:m>
                            <m:oMath xmlns:m="http://schemas.openxmlformats.org/officeDocument/2006/math">
                              <m:r>
                                <a:rPr lang="en-AU" sz="20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a14:m>
                          <a:r>
                            <a:rPr lang="en-AU" sz="2000" b="1" i="0" dirty="0">
                              <a:solidFill>
                                <a:srgbClr val="FF0000"/>
                              </a:solidFill>
                            </a:rPr>
                            <a:t>-axis. </a:t>
                          </a:r>
                          <a:endParaRPr lang="en-AU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500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en-AU" sz="2800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endParaRPr lang="en-US" sz="5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just"/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oMath>
                          </a14:m>
                          <a:r>
                            <a:rPr lang="en-AU" sz="2000" dirty="0">
                              <a:solidFill>
                                <a:srgbClr val="FF0000"/>
                              </a:solidFill>
                            </a:rPr>
                            <a:t> is</a:t>
                          </a:r>
                          <a:r>
                            <a:rPr lang="en-AU" sz="2000" baseline="0" dirty="0">
                              <a:solidFill>
                                <a:srgbClr val="FF0000"/>
                              </a:solidFill>
                            </a:rPr>
                            <a:t> a VERTICAL </a:t>
                          </a:r>
                          <a:r>
                            <a:rPr lang="en-AU" sz="2000" baseline="0" dirty="0" smtClean="0">
                              <a:solidFill>
                                <a:srgbClr val="FF0000"/>
                              </a:solidFill>
                            </a:rPr>
                            <a:t>translation up or down </a:t>
                          </a:r>
                          <a:r>
                            <a:rPr lang="en-AU" sz="2000" baseline="0" dirty="0">
                              <a:solidFill>
                                <a:srgbClr val="FF0000"/>
                              </a:solidFill>
                            </a:rPr>
                            <a:t>by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baseline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oMath>
                          </a14:m>
                          <a:r>
                            <a:rPr lang="en-AU" sz="2000" dirty="0">
                              <a:solidFill>
                                <a:srgbClr val="FF0000"/>
                              </a:solidFill>
                            </a:rPr>
                            <a:t> units. </a:t>
                          </a:r>
                          <a:r>
                            <a:rPr lang="en-AU" sz="2000" dirty="0">
                              <a:solidFill>
                                <a:schemeClr val="tx1"/>
                              </a:solidFill>
                            </a:rPr>
                            <a:t>The graph of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AU" sz="2000" dirty="0"/>
                            <a:t> will </a:t>
                          </a:r>
                          <a:r>
                            <a:rPr lang="en-AU" sz="2000" dirty="0" smtClean="0"/>
                            <a:t>translated vertically upwards or downwards</a:t>
                          </a:r>
                          <a:r>
                            <a:rPr lang="en-AU" sz="2000" baseline="0" dirty="0" smtClean="0"/>
                            <a:t> </a:t>
                          </a:r>
                          <a:r>
                            <a:rPr lang="en-AU" sz="2000" dirty="0" smtClean="0"/>
                            <a:t>depending </a:t>
                          </a:r>
                          <a:r>
                            <a:rPr lang="en-AU" sz="2000" dirty="0"/>
                            <a:t>on</a:t>
                          </a:r>
                          <a:r>
                            <a:rPr lang="en-AU" sz="2000" baseline="0" dirty="0"/>
                            <a:t> if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baseline="0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oMath>
                          </a14:m>
                          <a:r>
                            <a:rPr lang="en-AU" sz="2000" dirty="0">
                              <a:solidFill>
                                <a:schemeClr val="tx1"/>
                              </a:solidFill>
                            </a:rPr>
                            <a:t> is negative or positive. </a:t>
                          </a:r>
                        </a:p>
                        <a:p>
                          <a:pPr algn="just"/>
                          <a:endParaRPr lang="en-AU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just"/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oMath>
                          </a14:m>
                          <a:r>
                            <a:rPr lang="en-AU" sz="2000" dirty="0">
                              <a:solidFill>
                                <a:srgbClr val="FF0000"/>
                              </a:solidFill>
                            </a:rPr>
                            <a:t> is positive -&gt;</a:t>
                          </a:r>
                          <a:r>
                            <a:rPr lang="en-AU" sz="2000" baseline="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AU" sz="2000" baseline="0" dirty="0" smtClean="0">
                              <a:solidFill>
                                <a:srgbClr val="FF0000"/>
                              </a:solidFill>
                            </a:rPr>
                            <a:t>TRANSLATE UP</a:t>
                          </a:r>
                          <a:endParaRPr lang="en-AU" sz="2000" baseline="0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algn="just"/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oMath>
                          </a14:m>
                          <a:r>
                            <a:rPr lang="en-AU" sz="2000" dirty="0">
                              <a:solidFill>
                                <a:srgbClr val="FF0000"/>
                              </a:solidFill>
                            </a:rPr>
                            <a:t> is negative</a:t>
                          </a:r>
                          <a:r>
                            <a:rPr lang="en-AU" sz="2000" baseline="0" dirty="0">
                              <a:solidFill>
                                <a:srgbClr val="FF0000"/>
                              </a:solidFill>
                            </a:rPr>
                            <a:t> -&gt; </a:t>
                          </a:r>
                          <a:r>
                            <a:rPr lang="en-AU" sz="2000" baseline="0" dirty="0" smtClean="0">
                              <a:solidFill>
                                <a:srgbClr val="FF0000"/>
                              </a:solidFill>
                            </a:rPr>
                            <a:t>TRANSLATE DOWN</a:t>
                          </a:r>
                          <a:endParaRPr lang="en-AU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390292472"/>
                      </a:ext>
                    </a:extLst>
                  </a:tr>
                  <a:tr h="2971800">
                    <a:tc>
                      <a:txBody>
                        <a:bodyPr/>
                        <a:lstStyle/>
                        <a:p>
                          <a:endParaRPr lang="en-US" sz="500" b="1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r>
                                  <a:rPr lang="en-US" sz="2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  <m:sSup>
                                  <m:sSupPr>
                                    <m:ctrlP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2800" b="1" dirty="0">
                            <a:solidFill>
                              <a:srgbClr val="7030A0"/>
                            </a:solidFill>
                          </a:endParaRPr>
                        </a:p>
                        <a:p>
                          <a:endParaRPr lang="en-AU" sz="500" b="1" dirty="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oMath>
                          </a14:m>
                          <a:r>
                            <a:rPr lang="en-AU" sz="2000" b="1" dirty="0">
                              <a:solidFill>
                                <a:srgbClr val="7030A0"/>
                              </a:solidFill>
                            </a:rPr>
                            <a:t> is a</a:t>
                          </a:r>
                          <a:r>
                            <a:rPr lang="en-AU" sz="2000" b="1" baseline="0" dirty="0">
                              <a:solidFill>
                                <a:srgbClr val="7030A0"/>
                              </a:solidFill>
                            </a:rPr>
                            <a:t> HORIZONTAL dilation by a scale factor of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000" b="1" i="1" baseline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 baseline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000" b="1" i="1" baseline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den>
                              </m:f>
                            </m:oMath>
                          </a14:m>
                          <a:r>
                            <a:rPr lang="en-AU" sz="2000" b="1" dirty="0">
                              <a:solidFill>
                                <a:srgbClr val="7030A0"/>
                              </a:solidFill>
                            </a:rPr>
                            <a:t>. </a:t>
                          </a:r>
                          <a:r>
                            <a:rPr lang="en-AU" sz="2000" b="1" dirty="0">
                              <a:solidFill>
                                <a:schemeClr val="tx1"/>
                              </a:solidFill>
                            </a:rPr>
                            <a:t>The graph of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AU" sz="2000" b="1" dirty="0"/>
                            <a:t> will be </a:t>
                          </a:r>
                          <a:r>
                            <a:rPr lang="en-AU" sz="2000" b="1" dirty="0" smtClean="0"/>
                            <a:t>dilated</a:t>
                          </a:r>
                          <a:r>
                            <a:rPr lang="en-AU" sz="2000" b="1" baseline="0" dirty="0" smtClean="0"/>
                            <a:t> by a factor of a parallel to the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baseline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AU" sz="2000" b="1" baseline="0" dirty="0"/>
                            <a:t>-</a:t>
                          </a:r>
                          <a:r>
                            <a:rPr lang="en-AU" sz="2000" b="1" baseline="0" dirty="0" smtClean="0"/>
                            <a:t>axis</a:t>
                          </a:r>
                          <a:r>
                            <a:rPr lang="en-AU" sz="2000" b="1" i="0" baseline="0" dirty="0" smtClean="0"/>
                            <a:t>.</a:t>
                          </a:r>
                          <a:endParaRPr lang="en-AU" sz="2000" b="1" i="0" baseline="0" dirty="0"/>
                        </a:p>
                        <a:p>
                          <a:endParaRPr lang="en-AU" sz="24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just"/>
                          <a:r>
                            <a:rPr lang="en-AU" sz="2000" b="1" dirty="0">
                              <a:solidFill>
                                <a:srgbClr val="7030A0"/>
                              </a:solidFill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oMath>
                          </a14:m>
                          <a:r>
                            <a:rPr lang="en-AU" sz="2000" b="1" i="0" dirty="0">
                              <a:solidFill>
                                <a:srgbClr val="7030A0"/>
                              </a:solidFill>
                            </a:rPr>
                            <a:t> carries</a:t>
                          </a:r>
                          <a:r>
                            <a:rPr lang="en-AU" sz="2000" b="1" i="0" baseline="0" dirty="0">
                              <a:solidFill>
                                <a:srgbClr val="7030A0"/>
                              </a:solidFill>
                            </a:rPr>
                            <a:t> a</a:t>
                          </a:r>
                          <a:r>
                            <a:rPr lang="en-AU" sz="2000" b="1" i="0" dirty="0">
                              <a:solidFill>
                                <a:srgbClr val="7030A0"/>
                              </a:solidFill>
                            </a:rPr>
                            <a:t> negative sign, it will reflect over the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a14:m>
                          <a:r>
                            <a:rPr lang="en-AU" sz="2000" b="1" i="0" dirty="0">
                              <a:solidFill>
                                <a:srgbClr val="7030A0"/>
                              </a:solidFill>
                            </a:rPr>
                            <a:t>-axis parallel</a:t>
                          </a:r>
                          <a:r>
                            <a:rPr lang="en-AU" sz="2000" b="1" i="0" baseline="0" dirty="0">
                              <a:solidFill>
                                <a:srgbClr val="7030A0"/>
                              </a:solidFill>
                            </a:rPr>
                            <a:t> </a:t>
                          </a:r>
                          <a:r>
                            <a:rPr lang="en-AU" sz="2000" b="1" i="0" dirty="0">
                              <a:solidFill>
                                <a:srgbClr val="7030A0"/>
                              </a:solidFill>
                            </a:rPr>
                            <a:t>to the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AU" sz="2000" b="1" i="0" dirty="0">
                              <a:solidFill>
                                <a:srgbClr val="7030A0"/>
                              </a:solidFill>
                            </a:rPr>
                            <a:t>-axis. </a:t>
                          </a:r>
                          <a:endParaRPr lang="en-AU" sz="20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500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r>
                                  <a:rPr lang="en-US" sz="2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sSup>
                                  <m:sSupPr>
                                    <m:ctrlP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AU" sz="5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AU" sz="5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oMath>
                          </a14:m>
                          <a:r>
                            <a:rPr lang="en-AU" sz="2000" b="1" dirty="0">
                              <a:solidFill>
                                <a:srgbClr val="7030A0"/>
                              </a:solidFill>
                            </a:rPr>
                            <a:t> is</a:t>
                          </a:r>
                          <a:r>
                            <a:rPr lang="en-AU" sz="2000" b="1" baseline="0" dirty="0">
                              <a:solidFill>
                                <a:srgbClr val="7030A0"/>
                              </a:solidFill>
                            </a:rPr>
                            <a:t> a HORIZONTAL translation by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baseline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oMath>
                          </a14:m>
                          <a:r>
                            <a:rPr lang="en-AU" sz="2000" b="1" dirty="0">
                              <a:solidFill>
                                <a:srgbClr val="7030A0"/>
                              </a:solidFill>
                            </a:rPr>
                            <a:t> units. </a:t>
                          </a:r>
                          <a:r>
                            <a:rPr lang="en-AU" sz="2000" b="1" dirty="0">
                              <a:solidFill>
                                <a:schemeClr val="tx1"/>
                              </a:solidFill>
                            </a:rPr>
                            <a:t>The graph of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AU" sz="2000" b="1" dirty="0"/>
                            <a:t> will </a:t>
                          </a:r>
                          <a:r>
                            <a:rPr lang="en-AU" sz="2000" b="1" dirty="0" smtClean="0"/>
                            <a:t>translated left </a:t>
                          </a:r>
                          <a:r>
                            <a:rPr lang="en-AU" sz="2000" b="1" dirty="0"/>
                            <a:t>or right depending on</a:t>
                          </a:r>
                          <a:r>
                            <a:rPr lang="en-AU" sz="2000" b="1" baseline="0" dirty="0"/>
                            <a:t> if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baseline="0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oMath>
                          </a14:m>
                          <a:r>
                            <a:rPr lang="en-AU" sz="2000" b="1" dirty="0">
                              <a:solidFill>
                                <a:schemeClr val="tx1"/>
                              </a:solidFill>
                            </a:rPr>
                            <a:t> is negative or positive. </a:t>
                          </a:r>
                        </a:p>
                        <a:p>
                          <a:endParaRPr lang="en-AU" sz="20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oMath>
                          </a14:m>
                          <a:r>
                            <a:rPr lang="en-AU" sz="2000" b="1" dirty="0">
                              <a:solidFill>
                                <a:srgbClr val="7030A0"/>
                              </a:solidFill>
                            </a:rPr>
                            <a:t> is positive -&gt; </a:t>
                          </a:r>
                          <a:r>
                            <a:rPr lang="en-AU" sz="2000" b="1" dirty="0" smtClean="0">
                              <a:solidFill>
                                <a:srgbClr val="7030A0"/>
                              </a:solidFill>
                            </a:rPr>
                            <a:t>TRANSLATE</a:t>
                          </a:r>
                          <a:r>
                            <a:rPr lang="en-AU" sz="2000" b="1" baseline="0" dirty="0" smtClean="0">
                              <a:solidFill>
                                <a:srgbClr val="7030A0"/>
                              </a:solidFill>
                            </a:rPr>
                            <a:t> </a:t>
                          </a:r>
                          <a:r>
                            <a:rPr lang="en-AU" sz="2000" b="1" dirty="0" smtClean="0">
                              <a:solidFill>
                                <a:srgbClr val="7030A0"/>
                              </a:solidFill>
                            </a:rPr>
                            <a:t>RIGHT </a:t>
                          </a:r>
                          <a:r>
                            <a:rPr lang="en-AU" sz="2000" b="1" dirty="0">
                              <a:solidFill>
                                <a:srgbClr val="7030A0"/>
                              </a:solidFill>
                            </a:rPr>
                            <a:t>such that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=(</m:t>
                              </m:r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sSup>
                                <m:sSupPr>
                                  <m:ctrlPr>
                                    <a:rPr lang="en-US" sz="20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endParaRPr lang="en-AU" sz="2000" b="1" dirty="0">
                            <a:solidFill>
                              <a:srgbClr val="7030A0"/>
                            </a:solidFill>
                          </a:endParaRP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oMath>
                          </a14:m>
                          <a:r>
                            <a:rPr lang="en-AU" sz="2000" b="1" dirty="0">
                              <a:solidFill>
                                <a:srgbClr val="7030A0"/>
                              </a:solidFill>
                            </a:rPr>
                            <a:t> is negative -&gt; </a:t>
                          </a:r>
                          <a:r>
                            <a:rPr lang="en-AU" sz="2000" b="1" dirty="0" smtClean="0">
                              <a:solidFill>
                                <a:srgbClr val="7030A0"/>
                              </a:solidFill>
                            </a:rPr>
                            <a:t>TRANSLATE</a:t>
                          </a:r>
                          <a:r>
                            <a:rPr lang="en-AU" sz="2000" b="1" baseline="0" dirty="0" smtClean="0">
                              <a:solidFill>
                                <a:srgbClr val="7030A0"/>
                              </a:solidFill>
                            </a:rPr>
                            <a:t> </a:t>
                          </a:r>
                          <a:r>
                            <a:rPr lang="en-AU" sz="2000" b="1" dirty="0" smtClean="0">
                              <a:solidFill>
                                <a:srgbClr val="7030A0"/>
                              </a:solidFill>
                            </a:rPr>
                            <a:t>LEFT </a:t>
                          </a:r>
                          <a:r>
                            <a:rPr lang="en-AU" sz="2000" b="1" dirty="0">
                              <a:solidFill>
                                <a:srgbClr val="7030A0"/>
                              </a:solidFill>
                            </a:rPr>
                            <a:t>such that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=(</m:t>
                              </m:r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sSup>
                                <m:sSupPr>
                                  <m:ctrlPr>
                                    <a:rPr lang="en-US" sz="20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endParaRPr lang="en-AU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0065682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8B3A33-E99D-4AEB-8F2A-D7AD0C5B612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53715250"/>
                  </p:ext>
                </p:extLst>
              </p:nvPr>
            </p:nvGraphicFramePr>
            <p:xfrm>
              <a:off x="0" y="821386"/>
              <a:ext cx="12076573" cy="5842000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584638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164768714"/>
                        </a:ext>
                      </a:extLst>
                    </a:gridCol>
                    <a:gridCol w="623019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413753448"/>
                        </a:ext>
                      </a:extLst>
                    </a:gridCol>
                  </a:tblGrid>
                  <a:tr h="2870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8" t="-212" r="-106667" b="-1038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4129" t="-212" r="-196" b="-1038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390292472"/>
                      </a:ext>
                    </a:extLst>
                  </a:tr>
                  <a:tr h="2971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8" t="-96926" r="-106667" b="-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4129" t="-96926" r="-196" b="-4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0065682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515D2F7-E3AE-4697-9D25-C9E2713604A3}"/>
              </a:ext>
            </a:extLst>
          </p:cNvPr>
          <p:cNvSpPr txBox="1"/>
          <p:nvPr/>
        </p:nvSpPr>
        <p:spPr>
          <a:xfrm>
            <a:off x="0" y="-6804"/>
            <a:ext cx="2552700" cy="595932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In Summary</a:t>
            </a:r>
            <a:endParaRPr lang="en-AU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94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92696"/>
            <a:ext cx="11963400" cy="5904656"/>
          </a:xfrm>
        </p:spPr>
        <p:txBody>
          <a:bodyPr>
            <a:normAutofit lnSpcReduction="10000"/>
          </a:bodyPr>
          <a:lstStyle/>
          <a:p>
            <a:r>
              <a:rPr lang="en-AU" sz="2400" dirty="0"/>
              <a:t>The general shape of a quadratic is a </a:t>
            </a:r>
            <a:r>
              <a:rPr lang="en-AU" sz="2400" b="1" dirty="0">
                <a:solidFill>
                  <a:srgbClr val="7030A0"/>
                </a:solidFill>
              </a:rPr>
              <a:t>parabola</a:t>
            </a:r>
            <a:r>
              <a:rPr lang="en-AU" sz="2400" dirty="0"/>
              <a:t>. </a:t>
            </a:r>
          </a:p>
          <a:p>
            <a:endParaRPr lang="en-AU" sz="2400" dirty="0"/>
          </a:p>
          <a:p>
            <a:r>
              <a:rPr lang="en-AU" sz="2400" b="1" dirty="0">
                <a:solidFill>
                  <a:srgbClr val="7030A0"/>
                </a:solidFill>
              </a:rPr>
              <a:t>Concavity</a:t>
            </a:r>
            <a:r>
              <a:rPr lang="en-AU" sz="2400" dirty="0"/>
              <a:t> is the slope or steepness of the parabola, </a:t>
            </a:r>
            <a:r>
              <a:rPr lang="en-AU" sz="2400" b="1" dirty="0">
                <a:solidFill>
                  <a:schemeClr val="accent6">
                    <a:lumMod val="75000"/>
                  </a:schemeClr>
                </a:solidFill>
              </a:rPr>
              <a:t>affected by the dilation of the graph.</a:t>
            </a:r>
          </a:p>
          <a:p>
            <a:endParaRPr lang="en-AU" sz="2400" dirty="0"/>
          </a:p>
          <a:p>
            <a:r>
              <a:rPr lang="en-AU" sz="2400" dirty="0"/>
              <a:t>If a parabola is </a:t>
            </a:r>
            <a:r>
              <a:rPr lang="en-AU" sz="2400" b="1" dirty="0">
                <a:solidFill>
                  <a:srgbClr val="7030A0"/>
                </a:solidFill>
              </a:rPr>
              <a:t>concave down </a:t>
            </a:r>
            <a:r>
              <a:rPr lang="en-AU" sz="2400" b="1" dirty="0"/>
              <a:t>        </a:t>
            </a:r>
            <a:r>
              <a:rPr lang="en-AU" sz="2400" dirty="0"/>
              <a:t>then we have a </a:t>
            </a:r>
            <a:r>
              <a:rPr lang="en-AU" sz="2400" b="1" dirty="0">
                <a:solidFill>
                  <a:srgbClr val="7030A0"/>
                </a:solidFill>
              </a:rPr>
              <a:t>MAXIMUM TURNING POINT (T.P.) </a:t>
            </a:r>
            <a:r>
              <a:rPr lang="en-AU" sz="2400" dirty="0"/>
              <a:t>where the graph changes direction from having a +</a:t>
            </a:r>
            <a:r>
              <a:rPr lang="en-AU" sz="2400" dirty="0" err="1"/>
              <a:t>ve</a:t>
            </a:r>
            <a:r>
              <a:rPr lang="en-AU" sz="2400" dirty="0"/>
              <a:t> slope to having a –</a:t>
            </a:r>
            <a:r>
              <a:rPr lang="en-AU" sz="2400" dirty="0" err="1"/>
              <a:t>ve</a:t>
            </a:r>
            <a:r>
              <a:rPr lang="en-AU" sz="2400" dirty="0"/>
              <a:t> slope. </a:t>
            </a:r>
            <a:r>
              <a:rPr lang="en-AU" sz="2400" b="1" u="sng" dirty="0">
                <a:solidFill>
                  <a:schemeClr val="accent6">
                    <a:lumMod val="75000"/>
                  </a:schemeClr>
                </a:solidFill>
              </a:rPr>
              <a:t>THIS HAPPENS WHEN WE HAVE A NEGATIVE SIGN IN FRONT OF x</a:t>
            </a:r>
            <a:r>
              <a:rPr lang="en-AU" sz="2400" b="1" u="sng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</a:p>
          <a:p>
            <a:endParaRPr lang="en-AU" sz="2400" b="1" u="sng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AU" sz="2400" dirty="0"/>
              <a:t>If a parabola is </a:t>
            </a:r>
            <a:r>
              <a:rPr lang="en-AU" sz="2400" b="1" dirty="0">
                <a:solidFill>
                  <a:srgbClr val="7030A0"/>
                </a:solidFill>
              </a:rPr>
              <a:t>concave up         </a:t>
            </a:r>
            <a:r>
              <a:rPr lang="en-AU" sz="2400" dirty="0"/>
              <a:t>then we have </a:t>
            </a:r>
            <a:r>
              <a:rPr lang="en-AU" sz="2400" dirty="0">
                <a:solidFill>
                  <a:srgbClr val="7030A0"/>
                </a:solidFill>
              </a:rPr>
              <a:t>a </a:t>
            </a:r>
            <a:r>
              <a:rPr lang="en-AU" sz="2400" b="1" dirty="0">
                <a:solidFill>
                  <a:srgbClr val="7030A0"/>
                </a:solidFill>
              </a:rPr>
              <a:t>MINIMUM TURNING POINT (T.P.) </a:t>
            </a:r>
            <a:r>
              <a:rPr lang="en-AU" sz="2400" dirty="0"/>
              <a:t>where the graph changes direction from having a –</a:t>
            </a:r>
            <a:r>
              <a:rPr lang="en-AU" sz="2400" dirty="0" err="1"/>
              <a:t>ve</a:t>
            </a:r>
            <a:r>
              <a:rPr lang="en-AU" sz="2400" dirty="0"/>
              <a:t> slope to having a +</a:t>
            </a:r>
            <a:r>
              <a:rPr lang="en-AU" sz="2400" dirty="0" err="1"/>
              <a:t>ve</a:t>
            </a:r>
            <a:r>
              <a:rPr lang="en-AU" sz="2400" dirty="0"/>
              <a:t> slope. </a:t>
            </a:r>
            <a:r>
              <a:rPr lang="en-AU" sz="2400" b="1" u="sng" dirty="0">
                <a:solidFill>
                  <a:schemeClr val="accent6">
                    <a:lumMod val="75000"/>
                  </a:schemeClr>
                </a:solidFill>
              </a:rPr>
              <a:t>THIS IS THE USUAL SHAPE OF A QUADRATIC.</a:t>
            </a:r>
          </a:p>
          <a:p>
            <a:endParaRPr lang="en-AU" sz="2400" dirty="0"/>
          </a:p>
          <a:p>
            <a:r>
              <a:rPr lang="en-AU" sz="2400" dirty="0"/>
              <a:t>Remember </a:t>
            </a:r>
            <a:r>
              <a:rPr lang="en-AU" sz="2400" b="1" dirty="0">
                <a:solidFill>
                  <a:srgbClr val="006C31"/>
                </a:solidFill>
              </a:rPr>
              <a:t>CONCAVE UP = </a:t>
            </a:r>
            <a:r>
              <a:rPr lang="en-AU" sz="6600" b="1" dirty="0">
                <a:solidFill>
                  <a:srgbClr val="006C31"/>
                </a:solidFill>
                <a:sym typeface="Wingdings" pitchFamily="2" charset="2"/>
              </a:rPr>
              <a:t></a:t>
            </a:r>
            <a:r>
              <a:rPr lang="en-AU" sz="2400" b="1" dirty="0">
                <a:solidFill>
                  <a:srgbClr val="006C31"/>
                </a:solidFill>
                <a:sym typeface="Wingdings" pitchFamily="2" charset="2"/>
              </a:rPr>
              <a:t> </a:t>
            </a:r>
            <a:r>
              <a:rPr lang="en-AU" sz="2400" dirty="0">
                <a:sym typeface="Wingdings" pitchFamily="2" charset="2"/>
              </a:rPr>
              <a:t>and </a:t>
            </a:r>
            <a:r>
              <a:rPr lang="en-AU" sz="2400" b="1" dirty="0">
                <a:solidFill>
                  <a:srgbClr val="006C31"/>
                </a:solidFill>
                <a:sym typeface="Wingdings" pitchFamily="2" charset="2"/>
              </a:rPr>
              <a:t>CONCAVE DOWN = </a:t>
            </a:r>
            <a:r>
              <a:rPr lang="en-AU" sz="6600" b="1" dirty="0">
                <a:solidFill>
                  <a:srgbClr val="006C31"/>
                </a:solidFill>
                <a:sym typeface="Wingdings" pitchFamily="2" charset="2"/>
              </a:rPr>
              <a:t></a:t>
            </a:r>
            <a:endParaRPr lang="en-AU" sz="6600" b="1" dirty="0">
              <a:solidFill>
                <a:srgbClr val="006C31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 rot="1508033">
            <a:off x="4283538" y="2406094"/>
            <a:ext cx="282089" cy="343388"/>
          </a:xfrm>
          <a:custGeom>
            <a:avLst/>
            <a:gdLst>
              <a:gd name="connsiteX0" fmla="*/ 43566 w 496327"/>
              <a:gd name="connsiteY0" fmla="*/ 597731 h 597731"/>
              <a:gd name="connsiteX1" fmla="*/ 43566 w 496327"/>
              <a:gd name="connsiteY1" fmla="*/ 2927 h 597731"/>
              <a:gd name="connsiteX2" fmla="*/ 496327 w 496327"/>
              <a:gd name="connsiteY2" fmla="*/ 393544 h 59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327" h="597731">
                <a:moveTo>
                  <a:pt x="43566" y="597731"/>
                </a:moveTo>
                <a:cubicBezTo>
                  <a:pt x="5836" y="317344"/>
                  <a:pt x="-31894" y="36958"/>
                  <a:pt x="43566" y="2927"/>
                </a:cubicBezTo>
                <a:cubicBezTo>
                  <a:pt x="119026" y="-31104"/>
                  <a:pt x="423826" y="239664"/>
                  <a:pt x="496327" y="393544"/>
                </a:cubicBez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Freeform 7"/>
          <p:cNvSpPr/>
          <p:nvPr/>
        </p:nvSpPr>
        <p:spPr>
          <a:xfrm rot="12215792">
            <a:off x="3884944" y="3734039"/>
            <a:ext cx="282089" cy="343388"/>
          </a:xfrm>
          <a:custGeom>
            <a:avLst/>
            <a:gdLst>
              <a:gd name="connsiteX0" fmla="*/ 43566 w 496327"/>
              <a:gd name="connsiteY0" fmla="*/ 597731 h 597731"/>
              <a:gd name="connsiteX1" fmla="*/ 43566 w 496327"/>
              <a:gd name="connsiteY1" fmla="*/ 2927 h 597731"/>
              <a:gd name="connsiteX2" fmla="*/ 496327 w 496327"/>
              <a:gd name="connsiteY2" fmla="*/ 393544 h 59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327" h="597731">
                <a:moveTo>
                  <a:pt x="43566" y="597731"/>
                </a:moveTo>
                <a:cubicBezTo>
                  <a:pt x="5836" y="317344"/>
                  <a:pt x="-31894" y="36958"/>
                  <a:pt x="43566" y="2927"/>
                </a:cubicBezTo>
                <a:cubicBezTo>
                  <a:pt x="119026" y="-31104"/>
                  <a:pt x="423826" y="239664"/>
                  <a:pt x="496327" y="393544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E327E7E-2578-4B03-ACC3-963FDCEE431C}"/>
              </a:ext>
            </a:extLst>
          </p:cNvPr>
          <p:cNvSpPr txBox="1"/>
          <p:nvPr/>
        </p:nvSpPr>
        <p:spPr>
          <a:xfrm>
            <a:off x="0" y="-6804"/>
            <a:ext cx="7362826" cy="58477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Key Terminology for Quadratic Functions</a:t>
            </a:r>
            <a:endParaRPr lang="en-AU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90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599" y="764704"/>
                <a:ext cx="11801475" cy="57606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400" dirty="0"/>
                  <a:t>If we combine all the transformations together, we get a quadratic of the form:</a:t>
                </a:r>
              </a:p>
              <a:p>
                <a:pPr marL="0" indent="0">
                  <a:buNone/>
                </a:pPr>
                <a:endParaRPr lang="en-AU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AU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AU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– </m:t>
                      </m:r>
                      <m:r>
                        <a:rPr lang="en-AU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AU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AU" b="1" i="1" baseline="30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AU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AU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AU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AU" b="1" dirty="0"/>
              </a:p>
              <a:p>
                <a:pPr marL="0" indent="0">
                  <a:buNone/>
                </a:pPr>
                <a:r>
                  <a:rPr lang="en-AU" sz="2400" dirty="0"/>
                  <a:t>This form is called the </a:t>
                </a:r>
                <a:r>
                  <a:rPr lang="en-AU" sz="2400" b="1" dirty="0">
                    <a:solidFill>
                      <a:srgbClr val="7030A0"/>
                    </a:solidFill>
                  </a:rPr>
                  <a:t>turning point form </a:t>
                </a:r>
                <a:r>
                  <a:rPr lang="en-AU" sz="2400" dirty="0"/>
                  <a:t>of a quadratic, because we can easily obtain information about the shape and turning point of a quadratic graph in this form. We can determine:</a:t>
                </a:r>
              </a:p>
              <a:p>
                <a:pPr marL="0" indent="0">
                  <a:buNone/>
                </a:pPr>
                <a:endParaRPr lang="en-AU" sz="2000" dirty="0"/>
              </a:p>
              <a:p>
                <a:r>
                  <a:rPr lang="en-AU" sz="2400" b="1" dirty="0">
                    <a:solidFill>
                      <a:srgbClr val="0070C0"/>
                    </a:solidFill>
                  </a:rPr>
                  <a:t>Dilation by a scale factor of </a:t>
                </a:r>
                <a14:m>
                  <m:oMath xmlns:m="http://schemas.openxmlformats.org/officeDocument/2006/math">
                    <m:r>
                      <a:rPr lang="en-AU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AU" sz="2400" b="1" dirty="0">
                    <a:solidFill>
                      <a:srgbClr val="0070C0"/>
                    </a:solidFill>
                  </a:rPr>
                  <a:t> (remember all </a:t>
                </a:r>
                <a14:m>
                  <m:oMath xmlns:m="http://schemas.openxmlformats.org/officeDocument/2006/math">
                    <m:r>
                      <a:rPr lang="en-AU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AU" sz="2400" b="1" dirty="0">
                    <a:solidFill>
                      <a:srgbClr val="0070C0"/>
                    </a:solidFill>
                  </a:rPr>
                  <a:t>-coordinates are multiplied by </a:t>
                </a:r>
                <a14:m>
                  <m:oMath xmlns:m="http://schemas.openxmlformats.org/officeDocument/2006/math">
                    <m:r>
                      <a:rPr lang="en-AU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AU" sz="2400" b="1" dirty="0">
                    <a:solidFill>
                      <a:srgbClr val="0070C0"/>
                    </a:solidFill>
                  </a:rPr>
                  <a:t>)</a:t>
                </a:r>
              </a:p>
              <a:p>
                <a:r>
                  <a:rPr lang="en-AU" sz="2400" b="1" dirty="0">
                    <a:solidFill>
                      <a:srgbClr val="7030A0"/>
                    </a:solidFill>
                  </a:rPr>
                  <a:t>Horizontal translation by </a:t>
                </a:r>
                <a14:m>
                  <m:oMath xmlns:m="http://schemas.openxmlformats.org/officeDocument/2006/math">
                    <m:r>
                      <a:rPr lang="en-AU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AU" sz="2400" b="1" dirty="0">
                    <a:solidFill>
                      <a:srgbClr val="7030A0"/>
                    </a:solidFill>
                  </a:rPr>
                  <a:t> units</a:t>
                </a:r>
              </a:p>
              <a:p>
                <a:r>
                  <a:rPr lang="en-AU" sz="2400" b="1" dirty="0">
                    <a:solidFill>
                      <a:srgbClr val="0070C0"/>
                    </a:solidFill>
                  </a:rPr>
                  <a:t>Vertical translation by </a:t>
                </a:r>
                <a14:m>
                  <m:oMath xmlns:m="http://schemas.openxmlformats.org/officeDocument/2006/math">
                    <m:r>
                      <a:rPr lang="en-AU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AU" sz="2400" b="1" dirty="0">
                    <a:solidFill>
                      <a:srgbClr val="0070C0"/>
                    </a:solidFill>
                  </a:rPr>
                  <a:t> units</a:t>
                </a:r>
              </a:p>
              <a:p>
                <a:r>
                  <a:rPr lang="en-AU" sz="2400" b="1" dirty="0">
                    <a:solidFill>
                      <a:srgbClr val="7030A0"/>
                    </a:solidFill>
                  </a:rPr>
                  <a:t>The coordinates of the turning point which is obtained by </a:t>
                </a:r>
                <a14:m>
                  <m:oMath xmlns:m="http://schemas.openxmlformats.org/officeDocument/2006/math">
                    <m:r>
                      <a:rPr lang="en-AU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AU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AU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AU" sz="2400" b="1" dirty="0">
                  <a:solidFill>
                    <a:srgbClr val="7030A0"/>
                  </a:solidFill>
                </a:endParaRPr>
              </a:p>
              <a:p>
                <a:r>
                  <a:rPr lang="en-AU" sz="2400" b="1" dirty="0">
                    <a:solidFill>
                      <a:srgbClr val="0070C0"/>
                    </a:solidFill>
                  </a:rPr>
                  <a:t>Whether we have a maximum or minimum T.P. </a:t>
                </a:r>
              </a:p>
              <a:p>
                <a:endParaRPr lang="en-AU" sz="2000" dirty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599" y="764704"/>
                <a:ext cx="11801475" cy="5760640"/>
              </a:xfrm>
              <a:blipFill rotWithShape="0">
                <a:blip r:embed="rId3"/>
                <a:stretch>
                  <a:fillRect l="-775" t="-148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44BC65D-355A-4C9F-B966-3A625C933720}"/>
              </a:ext>
            </a:extLst>
          </p:cNvPr>
          <p:cNvSpPr txBox="1"/>
          <p:nvPr/>
        </p:nvSpPr>
        <p:spPr>
          <a:xfrm>
            <a:off x="0" y="-6804"/>
            <a:ext cx="5105400" cy="58477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Combining Transformations</a:t>
            </a:r>
            <a:endParaRPr lang="en-AU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11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75" y="764704"/>
            <a:ext cx="7610475" cy="59766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Describe the transformations and turning points for the graphs shown simply by looking at the equations. </a:t>
            </a:r>
          </a:p>
          <a:p>
            <a:pPr marL="0" indent="0">
              <a:buNone/>
            </a:pPr>
            <a:endParaRPr lang="en-AU" sz="500" dirty="0"/>
          </a:p>
          <a:p>
            <a:pPr marL="457200" indent="-457200">
              <a:buFont typeface="+mj-lt"/>
              <a:buAutoNum type="arabicPeriod"/>
            </a:pPr>
            <a:r>
              <a:rPr lang="en-AU" sz="2000" b="1" dirty="0">
                <a:solidFill>
                  <a:srgbClr val="0070C0"/>
                </a:solidFill>
              </a:rPr>
              <a:t>Dilation by a scale factor of 2, with a horizontal translation 3 units to the right, and vertical translation 2 units upwards. The turning point is at (3, 2).</a:t>
            </a:r>
          </a:p>
          <a:p>
            <a:pPr marL="457200" indent="-457200">
              <a:buFont typeface="+mj-lt"/>
              <a:buAutoNum type="arabicPeriod"/>
            </a:pPr>
            <a:endParaRPr lang="en-AU" sz="2400" b="1" dirty="0"/>
          </a:p>
          <a:p>
            <a:pPr marL="457200" indent="-457200">
              <a:buFont typeface="+mj-lt"/>
              <a:buAutoNum type="arabicPeriod"/>
            </a:pPr>
            <a:r>
              <a:rPr lang="en-AU" sz="2000" b="1" dirty="0">
                <a:solidFill>
                  <a:srgbClr val="C00000"/>
                </a:solidFill>
              </a:rPr>
              <a:t>Dilation by a scale factor of 3, with a reflection parallel to the y-axis and a vertical translation upwards by 1 unit. The turning point is at (0, 1).</a:t>
            </a:r>
            <a:endParaRPr lang="en-AU" sz="2000" dirty="0">
              <a:solidFill>
                <a:srgbClr val="C00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AU" sz="2000" dirty="0">
              <a:solidFill>
                <a:srgbClr val="C0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AU" sz="2000" b="1" dirty="0">
                <a:solidFill>
                  <a:srgbClr val="006C31"/>
                </a:solidFill>
              </a:rPr>
              <a:t>Reflection parallel to the y-axis with a horizontal translation 1 unit to the left, and vertical translation 2 units downwards. The turning point is at (-1, -2). </a:t>
            </a:r>
          </a:p>
          <a:p>
            <a:pPr marL="457200" indent="-457200">
              <a:buFont typeface="+mj-lt"/>
              <a:buAutoNum type="arabicPeriod"/>
            </a:pPr>
            <a:endParaRPr lang="en-AU" sz="2000" b="1" dirty="0">
              <a:solidFill>
                <a:srgbClr val="006C3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AU" sz="2000" b="1" dirty="0">
                <a:solidFill>
                  <a:srgbClr val="7030A0"/>
                </a:solidFill>
              </a:rPr>
              <a:t>Dilation by a scale factor of 4, with a horizontal translation 2 units to the left. The turning point is at (-2, 0).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877" y="4193"/>
            <a:ext cx="4174123" cy="6853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1C4BBE50-A717-4A09-92C9-A0AE7F4FC0B0}"/>
                  </a:ext>
                </a:extLst>
              </p:cNvPr>
              <p:cNvSpPr txBox="1"/>
              <p:nvPr/>
            </p:nvSpPr>
            <p:spPr>
              <a:xfrm>
                <a:off x="0" y="-6804"/>
                <a:ext cx="7219950" cy="595932"/>
              </a:xfrm>
              <a:prstGeom prst="homePlat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Turning Point Form: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endParaRPr lang="en-AU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C4BBE50-A717-4A09-92C9-A0AE7F4FC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6804"/>
                <a:ext cx="7219950" cy="595932"/>
              </a:xfrm>
              <a:prstGeom prst="homePlat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319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818" y="0"/>
            <a:ext cx="8297682" cy="682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08620" y="67838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No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08620" y="103842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No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08620" y="175850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No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8620" y="246928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No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08620" y="37027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No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08620" y="407969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No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08620" y="478283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No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08620" y="543090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No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4861" y="1387025"/>
            <a:ext cx="157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rgbClr val="7030A0"/>
                </a:solidFill>
              </a:rPr>
              <a:t>Yes, by SF of 5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4861" y="2092466"/>
            <a:ext cx="157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rgbClr val="7030A0"/>
                </a:solidFill>
              </a:rPr>
              <a:t>Yes, by SF of 2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4861" y="2766613"/>
            <a:ext cx="157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rgbClr val="7030A0"/>
                </a:solidFill>
              </a:rPr>
              <a:t>Yes, by SF of 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583677" y="3229905"/>
                <a:ext cx="1559594" cy="491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AU" b="1" dirty="0">
                    <a:solidFill>
                      <a:srgbClr val="7030A0"/>
                    </a:solidFill>
                  </a:rPr>
                  <a:t>Yes, by SF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1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AU" b="1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  <m:t>𝟐</m:t>
                        </m:r>
                      </m:den>
                    </m:f>
                    <m:r>
                      <a:rPr lang="en-AU" b="1" i="1" dirty="0">
                        <a:solidFill>
                          <a:srgbClr val="7030A0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en-AU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677" y="3229905"/>
                <a:ext cx="1559594" cy="491096"/>
              </a:xfrm>
              <a:prstGeom prst="rect">
                <a:avLst/>
              </a:prstGeom>
              <a:blipFill rotWithShape="0">
                <a:blip r:embed="rId3"/>
                <a:stretch>
                  <a:fillRect l="-3125" b="-875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94098" y="6222997"/>
                <a:ext cx="1559594" cy="491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AU" b="1" dirty="0">
                    <a:solidFill>
                      <a:srgbClr val="7030A0"/>
                    </a:solidFill>
                  </a:rPr>
                  <a:t>Yes, by SF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1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  <m:t>𝟑</m:t>
                        </m:r>
                      </m:num>
                      <m:den>
                        <m:r>
                          <a:rPr lang="en-AU" b="1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  <m:t>𝟒</m:t>
                        </m:r>
                      </m:den>
                    </m:f>
                    <m:r>
                      <a:rPr lang="en-AU" b="1" i="1" dirty="0">
                        <a:solidFill>
                          <a:srgbClr val="7030A0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en-AU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098" y="6222997"/>
                <a:ext cx="1559594" cy="491096"/>
              </a:xfrm>
              <a:prstGeom prst="rect">
                <a:avLst/>
              </a:prstGeom>
              <a:blipFill rotWithShape="0">
                <a:blip r:embed="rId4"/>
                <a:stretch>
                  <a:fillRect l="-3137" b="-875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4574861" y="4399447"/>
            <a:ext cx="157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rgbClr val="7030A0"/>
                </a:solidFill>
              </a:rPr>
              <a:t>Yes, by SF of 3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56083" y="5133585"/>
            <a:ext cx="155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rgbClr val="7030A0"/>
                </a:solidFill>
              </a:rPr>
              <a:t>Yes, by SF of 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56083" y="5800241"/>
            <a:ext cx="155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rgbClr val="7030A0"/>
                </a:solidFill>
              </a:rPr>
              <a:t>Yes, by SF of 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00298" y="70673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No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00298" y="106002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No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500298" y="14077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No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00298" y="209246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No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00298" y="329078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No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00298" y="372508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No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00298" y="406215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No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00298" y="441350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No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00298" y="513358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No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00298" y="628387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No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83883" y="1751515"/>
            <a:ext cx="49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Yes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83883" y="2461798"/>
            <a:ext cx="49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Yes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83883" y="2817342"/>
            <a:ext cx="49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Yes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83883" y="4783289"/>
            <a:ext cx="49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Yes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83883" y="5453806"/>
            <a:ext cx="49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Yes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83883" y="5790949"/>
            <a:ext cx="49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Yes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652426" y="706731"/>
            <a:ext cx="111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1 unit left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590134" y="1045676"/>
            <a:ext cx="13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3 units right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527842" y="2461798"/>
            <a:ext cx="13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2 units right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527842" y="3229905"/>
            <a:ext cx="13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3 units right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527842" y="3719116"/>
            <a:ext cx="13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4 units right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527842" y="5133439"/>
            <a:ext cx="13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6 units right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527842" y="5470505"/>
            <a:ext cx="13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5 units right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557118" y="2118273"/>
            <a:ext cx="12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5 units left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606741" y="2817342"/>
            <a:ext cx="12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6 units left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606395" y="4079695"/>
            <a:ext cx="12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2 units left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606393" y="5800241"/>
            <a:ext cx="111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1 unit left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590134" y="6283068"/>
            <a:ext cx="12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4 units left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859983" y="1393722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None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59983" y="1720543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None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810359" y="4383354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None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810359" y="4744980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None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043872" y="706731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2 units up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092587" y="103842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1 unit up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043872" y="1407753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4 units up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043872" y="2463153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3 units up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063236" y="3227820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1 unit up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020579" y="5453806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2 units up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020579" y="6222997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6 units up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899648" y="1734210"/>
            <a:ext cx="14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6 units down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893384" y="2090979"/>
            <a:ext cx="14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3 units down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870297" y="2817342"/>
            <a:ext cx="14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4 units down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893384" y="3703877"/>
            <a:ext cx="14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5 units down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893384" y="4079498"/>
            <a:ext cx="14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7 units down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3326" y="4419251"/>
            <a:ext cx="14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5 units down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873326" y="4782632"/>
            <a:ext cx="14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2 units down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870297" y="5100272"/>
            <a:ext cx="14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4 units down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874431" y="5802770"/>
            <a:ext cx="14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3 units down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48D140E1-377F-4235-B74C-967AC0E61C72}"/>
              </a:ext>
            </a:extLst>
          </p:cNvPr>
          <p:cNvSpPr txBox="1"/>
          <p:nvPr/>
        </p:nvSpPr>
        <p:spPr>
          <a:xfrm>
            <a:off x="0" y="-6804"/>
            <a:ext cx="2571750" cy="58477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EXAMPLE </a:t>
            </a:r>
            <a:endParaRPr lang="en-AU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86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48D140E1-377F-4235-B74C-967AC0E61C72}"/>
              </a:ext>
            </a:extLst>
          </p:cNvPr>
          <p:cNvSpPr txBox="1"/>
          <p:nvPr/>
        </p:nvSpPr>
        <p:spPr>
          <a:xfrm>
            <a:off x="0" y="-6804"/>
            <a:ext cx="4474608" cy="58477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Sketching Graph</a:t>
            </a:r>
            <a:endParaRPr lang="en-AU" sz="32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48981" y="781839"/>
                <a:ext cx="3624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AU" sz="2800" b="0" dirty="0" smtClean="0"/>
                  <a:t>Sketch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endParaRPr lang="en-AU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81" y="781839"/>
                <a:ext cx="3624775" cy="430887"/>
              </a:xfrm>
              <a:prstGeom prst="rect">
                <a:avLst/>
              </a:prstGeom>
              <a:blipFill rotWithShape="0">
                <a:blip r:embed="rId2"/>
                <a:stretch>
                  <a:fillRect l="-6061" t="-23944" b="-5070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/>
          <p:cNvSpPr txBox="1"/>
          <p:nvPr/>
        </p:nvSpPr>
        <p:spPr>
          <a:xfrm>
            <a:off x="157707" y="1334627"/>
            <a:ext cx="737391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2800" b="0" dirty="0" smtClean="0"/>
              <a:t>1. Determine turning point and axis of symmetry</a:t>
            </a:r>
            <a:endParaRPr lang="en-AU" sz="2800" dirty="0"/>
          </a:p>
        </p:txBody>
      </p:sp>
      <p:sp>
        <p:nvSpPr>
          <p:cNvPr id="75" name="TextBox 74"/>
          <p:cNvSpPr txBox="1"/>
          <p:nvPr/>
        </p:nvSpPr>
        <p:spPr>
          <a:xfrm>
            <a:off x="157708" y="1887415"/>
            <a:ext cx="358213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AU" sz="2800" dirty="0"/>
              <a:t>2</a:t>
            </a:r>
            <a:r>
              <a:rPr lang="en-AU" sz="2800" b="0" dirty="0" smtClean="0"/>
              <a:t>. Determine y-intercept</a:t>
            </a:r>
            <a:endParaRPr lang="en-AU" sz="2800" dirty="0"/>
          </a:p>
        </p:txBody>
      </p:sp>
      <p:sp>
        <p:nvSpPr>
          <p:cNvPr id="76" name="TextBox 75"/>
          <p:cNvSpPr txBox="1"/>
          <p:nvPr/>
        </p:nvSpPr>
        <p:spPr>
          <a:xfrm>
            <a:off x="157707" y="2440203"/>
            <a:ext cx="357572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AU" sz="2800" dirty="0" smtClean="0"/>
              <a:t>3</a:t>
            </a:r>
            <a:r>
              <a:rPr lang="en-AU" sz="2800" b="0" dirty="0" smtClean="0"/>
              <a:t>. Determine x-intercept</a:t>
            </a:r>
            <a:endParaRPr lang="en-A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7035544" y="1334626"/>
                <a:ext cx="277937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1,−4</m:t>
                          </m:r>
                        </m:e>
                      </m:d>
                      <m:r>
                        <a:rPr lang="en-AU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AU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AU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544" y="1334626"/>
                <a:ext cx="2779375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57707" y="2992991"/>
                <a:ext cx="4663183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n-AU" sz="2400" b="0" dirty="0" smtClean="0">
                    <a:solidFill>
                      <a:srgbClr val="0070C0"/>
                    </a:solidFill>
                  </a:rPr>
                  <a:t>Subst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=0,</m:t>
                    </m:r>
                    <m:r>
                      <a:rPr lang="en-AU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0−1</m:t>
                            </m:r>
                          </m:e>
                        </m:d>
                      </m:e>
                      <m:sup>
                        <m:r>
                          <a:rPr lang="en-AU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AU" sz="2400" b="0" dirty="0" smtClean="0">
                    <a:solidFill>
                      <a:srgbClr val="0070C0"/>
                    </a:solidFill>
                  </a:rPr>
                  <a:t/>
                </a:r>
                <a:br>
                  <a:rPr lang="en-AU" sz="2400" b="0" dirty="0" smtClean="0">
                    <a:solidFill>
                      <a:srgbClr val="0070C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r>
                  <a:rPr lang="en-AU" sz="2400" b="0" dirty="0" smtClean="0">
                    <a:solidFill>
                      <a:srgbClr val="0070C0"/>
                    </a:solidFill>
                  </a:rPr>
                  <a:t/>
                </a:r>
                <a:br>
                  <a:rPr lang="en-AU" sz="2400" b="0" dirty="0" smtClean="0">
                    <a:solidFill>
                      <a:srgbClr val="0070C0"/>
                    </a:solidFill>
                  </a:rPr>
                </a:br>
                <a:r>
                  <a:rPr lang="en-AU" sz="2400" b="0" dirty="0" smtClean="0">
                    <a:solidFill>
                      <a:srgbClr val="0070C0"/>
                    </a:solidFill>
                  </a:rPr>
                  <a:t>y-intercept: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(0,−3)</m:t>
                    </m:r>
                  </m:oMath>
                </a14:m>
                <a:endParaRPr lang="en-AU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07" y="2992991"/>
                <a:ext cx="4663183" cy="1107996"/>
              </a:xfrm>
              <a:prstGeom prst="rect">
                <a:avLst/>
              </a:prstGeom>
              <a:blipFill rotWithShape="0">
                <a:blip r:embed="rId4"/>
                <a:stretch>
                  <a:fillRect l="-4052" t="-8791" b="-153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57706" y="4433126"/>
                <a:ext cx="4663183" cy="1846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n-AU" sz="2400" b="0" dirty="0" smtClean="0">
                    <a:solidFill>
                      <a:srgbClr val="0070C0"/>
                    </a:solidFill>
                  </a:rPr>
                  <a:t>Subst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AU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=0,  0=</m:t>
                    </m:r>
                    <m:sSup>
                      <m:sSupPr>
                        <m:ctrlPr>
                          <a:rPr lang="en-AU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AU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AU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AU" sz="2400" b="0" dirty="0" smtClean="0">
                    <a:solidFill>
                      <a:srgbClr val="0070C0"/>
                    </a:solidFill>
                  </a:rPr>
                  <a:t/>
                </a:r>
                <a:br>
                  <a:rPr lang="en-AU" sz="2400" b="0" dirty="0" smtClean="0">
                    <a:solidFill>
                      <a:srgbClr val="0070C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−1−2</m:t>
                          </m:r>
                        </m:e>
                      </m:d>
                      <m:d>
                        <m:dPr>
                          <m:ctrlPr>
                            <a:rPr lang="en-AU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−1+2</m:t>
                          </m:r>
                        </m:e>
                      </m:d>
                      <m:r>
                        <a:rPr lang="en-AU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AU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d>
                        <m:dPr>
                          <m:ctrlPr>
                            <a:rPr lang="en-AU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AU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=3, </m:t>
                      </m:r>
                      <m:r>
                        <a:rPr lang="en-AU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r>
                  <a:rPr lang="en-AU" sz="2400" b="0" dirty="0" smtClean="0">
                    <a:solidFill>
                      <a:srgbClr val="0070C0"/>
                    </a:solidFill>
                  </a:rPr>
                  <a:t/>
                </a:r>
                <a:br>
                  <a:rPr lang="en-AU" sz="2400" b="0" dirty="0" smtClean="0">
                    <a:solidFill>
                      <a:srgbClr val="0070C0"/>
                    </a:solidFill>
                  </a:rPr>
                </a:br>
                <a:r>
                  <a:rPr lang="en-AU" sz="2400" b="0" dirty="0" smtClean="0">
                    <a:solidFill>
                      <a:srgbClr val="0070C0"/>
                    </a:solidFill>
                  </a:rPr>
                  <a:t>y-intercept: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−1,0</m:t>
                        </m:r>
                      </m:e>
                    </m:d>
                    <m:r>
                      <a:rPr lang="en-AU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 (3,0)</m:t>
                    </m:r>
                  </m:oMath>
                </a14:m>
                <a:endParaRPr lang="en-AU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06" y="4433126"/>
                <a:ext cx="4663183" cy="1846659"/>
              </a:xfrm>
              <a:prstGeom prst="rect">
                <a:avLst/>
              </a:prstGeom>
              <a:blipFill rotWithShape="0">
                <a:blip r:embed="rId5"/>
                <a:stretch>
                  <a:fillRect l="-4052" t="-4950" b="-92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1581" y="1765513"/>
            <a:ext cx="5859915" cy="50834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3" name="Ink 62"/>
              <p14:cNvContentPartPr/>
              <p14:nvPr/>
            </p14:nvContentPartPr>
            <p14:xfrm>
              <a:off x="9158430" y="2153908"/>
              <a:ext cx="277920" cy="16200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51590" y="2147788"/>
                <a:ext cx="29268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24" name="Ink 1023"/>
              <p14:cNvContentPartPr/>
              <p14:nvPr/>
            </p14:nvContentPartPr>
            <p14:xfrm>
              <a:off x="8928750" y="2194948"/>
              <a:ext cx="58320" cy="4479840"/>
            </p14:xfrm>
          </p:contentPart>
        </mc:Choice>
        <mc:Fallback xmlns="">
          <p:pic>
            <p:nvPicPr>
              <p:cNvPr id="1024" name="Ink 102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21190" y="2189908"/>
                <a:ext cx="74160" cy="448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28" name="Ink 1027"/>
              <p14:cNvContentPartPr/>
              <p14:nvPr/>
            </p14:nvContentPartPr>
            <p14:xfrm>
              <a:off x="8640390" y="5021308"/>
              <a:ext cx="585000" cy="45720"/>
            </p14:xfrm>
          </p:contentPart>
        </mc:Choice>
        <mc:Fallback xmlns="">
          <p:pic>
            <p:nvPicPr>
              <p:cNvPr id="1028" name="Ink 102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31750" y="5013748"/>
                <a:ext cx="6026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32" name="Ink 1031"/>
              <p14:cNvContentPartPr/>
              <p14:nvPr/>
            </p14:nvContentPartPr>
            <p14:xfrm>
              <a:off x="8409630" y="4350988"/>
              <a:ext cx="1094760" cy="60840"/>
            </p14:xfrm>
          </p:contentPart>
        </mc:Choice>
        <mc:Fallback xmlns="">
          <p:pic>
            <p:nvPicPr>
              <p:cNvPr id="1032" name="Ink 103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01350" y="4343068"/>
                <a:ext cx="11116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54" name="Ink 1053"/>
              <p14:cNvContentPartPr/>
              <p14:nvPr/>
            </p14:nvContentPartPr>
            <p14:xfrm>
              <a:off x="5386710" y="3590308"/>
              <a:ext cx="26640" cy="16920"/>
            </p14:xfrm>
          </p:contentPart>
        </mc:Choice>
        <mc:Fallback xmlns="">
          <p:pic>
            <p:nvPicPr>
              <p:cNvPr id="1054" name="Ink 105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78430" y="3585988"/>
                <a:ext cx="4248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65" name="Ink 1064"/>
              <p14:cNvContentPartPr/>
              <p14:nvPr/>
            </p14:nvContentPartPr>
            <p14:xfrm>
              <a:off x="8111550" y="2303308"/>
              <a:ext cx="136165" cy="117000"/>
            </p14:xfrm>
          </p:contentPart>
        </mc:Choice>
        <mc:Fallback xmlns="">
          <p:pic>
            <p:nvPicPr>
              <p:cNvPr id="1065" name="Ink 106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102184" y="2297188"/>
                <a:ext cx="150574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80" name="Ink 1079"/>
              <p14:cNvContentPartPr/>
              <p14:nvPr/>
            </p14:nvContentPartPr>
            <p14:xfrm>
              <a:off x="6498390" y="778708"/>
              <a:ext cx="136165" cy="9000"/>
            </p14:xfrm>
          </p:contentPart>
        </mc:Choice>
        <mc:Fallback xmlns="">
          <p:pic>
            <p:nvPicPr>
              <p:cNvPr id="1080" name="Ink 107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89024" y="768988"/>
                <a:ext cx="154536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81" name="Ink 1080"/>
              <p14:cNvContentPartPr/>
              <p14:nvPr/>
            </p14:nvContentPartPr>
            <p14:xfrm>
              <a:off x="8182110" y="2267668"/>
              <a:ext cx="1592005" cy="2986200"/>
            </p14:xfrm>
          </p:contentPart>
        </mc:Choice>
        <mc:Fallback xmlns="">
          <p:pic>
            <p:nvPicPr>
              <p:cNvPr id="1081" name="Ink 108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174550" y="2256508"/>
                <a:ext cx="1610726" cy="30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82" name="Ink 1081"/>
              <p14:cNvContentPartPr/>
              <p14:nvPr/>
            </p14:nvContentPartPr>
            <p14:xfrm>
              <a:off x="9789150" y="2260828"/>
              <a:ext cx="37885" cy="182520"/>
            </p14:xfrm>
          </p:contentPart>
        </mc:Choice>
        <mc:Fallback xmlns="">
          <p:pic>
            <p:nvPicPr>
              <p:cNvPr id="1082" name="Ink 108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783016" y="2254708"/>
                <a:ext cx="53039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83" name="Ink 1082"/>
              <p14:cNvContentPartPr/>
              <p14:nvPr/>
            </p14:nvContentPartPr>
            <p14:xfrm>
              <a:off x="9875910" y="2415628"/>
              <a:ext cx="1167565" cy="511920"/>
            </p14:xfrm>
          </p:contentPart>
        </mc:Choice>
        <mc:Fallback xmlns="">
          <p:pic>
            <p:nvPicPr>
              <p:cNvPr id="1083" name="Ink 108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867629" y="2407348"/>
                <a:ext cx="1183406" cy="5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89" name="Ink 1088"/>
              <p14:cNvContentPartPr/>
              <p14:nvPr/>
            </p14:nvContentPartPr>
            <p14:xfrm>
              <a:off x="9657835" y="4038148"/>
              <a:ext cx="506520" cy="259920"/>
            </p14:xfrm>
          </p:contentPart>
        </mc:Choice>
        <mc:Fallback xmlns="">
          <p:pic>
            <p:nvPicPr>
              <p:cNvPr id="1089" name="Ink 108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648475" y="4031308"/>
                <a:ext cx="52596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95" name="Ink 1094"/>
              <p14:cNvContentPartPr/>
              <p14:nvPr/>
            </p14:nvContentPartPr>
            <p14:xfrm>
              <a:off x="7910395" y="4375828"/>
              <a:ext cx="1893960" cy="1158480"/>
            </p14:xfrm>
          </p:contentPart>
        </mc:Choice>
        <mc:Fallback xmlns="">
          <p:pic>
            <p:nvPicPr>
              <p:cNvPr id="1095" name="Ink 109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01035" y="4370428"/>
                <a:ext cx="1914120" cy="117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305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7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590" y="1544364"/>
            <a:ext cx="5599320" cy="537725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48D140E1-377F-4235-B74C-967AC0E61C72}"/>
              </a:ext>
            </a:extLst>
          </p:cNvPr>
          <p:cNvSpPr txBox="1"/>
          <p:nvPr/>
        </p:nvSpPr>
        <p:spPr>
          <a:xfrm>
            <a:off x="0" y="-6804"/>
            <a:ext cx="4474608" cy="58477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Sketching Graph</a:t>
            </a:r>
            <a:endParaRPr lang="en-AU" sz="32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7966" y="642498"/>
                <a:ext cx="4164410" cy="608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AU" sz="2800" b="0" dirty="0" smtClean="0"/>
                  <a:t>Sketch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+4</m:t>
                            </m:r>
                          </m:e>
                        </m:d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endParaRPr lang="en-AU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66" y="642498"/>
                <a:ext cx="4164410" cy="608372"/>
              </a:xfrm>
              <a:prstGeom prst="rect">
                <a:avLst/>
              </a:prstGeom>
              <a:blipFill rotWithShape="0">
                <a:blip r:embed="rId3"/>
                <a:stretch>
                  <a:fillRect l="-5124" t="-2000" b="-22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/>
          <p:cNvSpPr txBox="1"/>
          <p:nvPr/>
        </p:nvSpPr>
        <p:spPr>
          <a:xfrm>
            <a:off x="157707" y="1334627"/>
            <a:ext cx="737391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2800" b="0" dirty="0" smtClean="0"/>
              <a:t>1. Determine turning point and axis of symmetry</a:t>
            </a:r>
            <a:endParaRPr lang="en-AU" sz="2800" dirty="0"/>
          </a:p>
        </p:txBody>
      </p:sp>
      <p:sp>
        <p:nvSpPr>
          <p:cNvPr id="75" name="TextBox 74"/>
          <p:cNvSpPr txBox="1"/>
          <p:nvPr/>
        </p:nvSpPr>
        <p:spPr>
          <a:xfrm>
            <a:off x="157708" y="1887415"/>
            <a:ext cx="358213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AU" sz="2800" dirty="0"/>
              <a:t>2</a:t>
            </a:r>
            <a:r>
              <a:rPr lang="en-AU" sz="2800" b="0" dirty="0" smtClean="0"/>
              <a:t>. Determine y-intercept</a:t>
            </a:r>
            <a:endParaRPr lang="en-AU" sz="2800" dirty="0"/>
          </a:p>
        </p:txBody>
      </p:sp>
      <p:sp>
        <p:nvSpPr>
          <p:cNvPr id="76" name="TextBox 75"/>
          <p:cNvSpPr txBox="1"/>
          <p:nvPr/>
        </p:nvSpPr>
        <p:spPr>
          <a:xfrm>
            <a:off x="157707" y="2440203"/>
            <a:ext cx="357572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AU" sz="2800" dirty="0" smtClean="0"/>
              <a:t>3</a:t>
            </a:r>
            <a:r>
              <a:rPr lang="en-AU" sz="2800" b="0" dirty="0" smtClean="0"/>
              <a:t>. Determine x-intercept</a:t>
            </a:r>
            <a:endParaRPr lang="en-A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7035544" y="1334626"/>
                <a:ext cx="277937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−4, 2</m:t>
                          </m:r>
                        </m:e>
                      </m:d>
                      <m:r>
                        <a:rPr lang="en-AU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AU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en-AU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544" y="1334626"/>
                <a:ext cx="277937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57707" y="2992991"/>
                <a:ext cx="4663183" cy="12602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n-AU" sz="2400" b="0" dirty="0" smtClean="0">
                    <a:solidFill>
                      <a:srgbClr val="0070C0"/>
                    </a:solidFill>
                  </a:rPr>
                  <a:t>Subst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=0,</m:t>
                    </m:r>
                    <m:r>
                      <a:rPr lang="en-AU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AU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AU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e>
                      <m:sup>
                        <m:r>
                          <a:rPr lang="en-AU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AU" sz="2400" b="0" dirty="0" smtClean="0">
                    <a:solidFill>
                      <a:srgbClr val="0070C0"/>
                    </a:solidFill>
                  </a:rPr>
                  <a:t/>
                </a:r>
                <a:br>
                  <a:rPr lang="en-AU" sz="2400" b="0" dirty="0" smtClean="0">
                    <a:solidFill>
                      <a:srgbClr val="0070C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=−10</m:t>
                      </m:r>
                    </m:oMath>
                  </m:oMathPara>
                </a14:m>
                <a:r>
                  <a:rPr lang="en-AU" sz="2400" b="0" dirty="0" smtClean="0">
                    <a:solidFill>
                      <a:srgbClr val="0070C0"/>
                    </a:solidFill>
                  </a:rPr>
                  <a:t/>
                </a:r>
                <a:br>
                  <a:rPr lang="en-AU" sz="2400" b="0" dirty="0" smtClean="0">
                    <a:solidFill>
                      <a:srgbClr val="0070C0"/>
                    </a:solidFill>
                  </a:rPr>
                </a:br>
                <a:r>
                  <a:rPr lang="en-AU" sz="2400" b="0" dirty="0" smtClean="0">
                    <a:solidFill>
                      <a:srgbClr val="0070C0"/>
                    </a:solidFill>
                  </a:rPr>
                  <a:t>y-intercept: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(0,−10)</m:t>
                    </m:r>
                  </m:oMath>
                </a14:m>
                <a:endParaRPr lang="en-AU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07" y="2992991"/>
                <a:ext cx="4663183" cy="1260217"/>
              </a:xfrm>
              <a:prstGeom prst="rect">
                <a:avLst/>
              </a:prstGeom>
              <a:blipFill rotWithShape="0">
                <a:blip r:embed="rId5"/>
                <a:stretch>
                  <a:fillRect l="-4052" t="-1449" b="-1352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57706" y="4316184"/>
                <a:ext cx="4663183" cy="19988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n-AU" sz="2400" b="0" dirty="0" smtClean="0">
                    <a:solidFill>
                      <a:srgbClr val="0070C0"/>
                    </a:solidFill>
                  </a:rPr>
                  <a:t>Subst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AU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=0,  0=</m:t>
                    </m:r>
                    <m:sSup>
                      <m:sSupPr>
                        <m:ctrlPr>
                          <a:rPr lang="en-AU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AU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AU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AU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AU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+4</m:t>
                            </m:r>
                          </m:e>
                        </m:d>
                      </m:e>
                      <m:sup>
                        <m:r>
                          <a:rPr lang="en-AU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AU" sz="2400" b="0" dirty="0" smtClean="0">
                    <a:solidFill>
                      <a:srgbClr val="0070C0"/>
                    </a:solidFill>
                  </a:rPr>
                  <a:t/>
                </a:r>
                <a:br>
                  <a:rPr lang="en-AU" sz="2400" b="0" dirty="0" smtClean="0">
                    <a:solidFill>
                      <a:srgbClr val="0070C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−4=0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AU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+6</m:t>
                          </m:r>
                        </m:e>
                      </m:d>
                      <m:d>
                        <m:dPr>
                          <m:ctrlPr>
                            <a:rPr lang="en-AU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  <m:r>
                        <a:rPr lang="en-AU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=−6, </m:t>
                      </m:r>
                      <m:r>
                        <a:rPr lang="en-AU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r>
                  <a:rPr lang="en-AU" sz="2400" b="0" dirty="0" smtClean="0">
                    <a:solidFill>
                      <a:srgbClr val="0070C0"/>
                    </a:solidFill>
                  </a:rPr>
                  <a:t/>
                </a:r>
                <a:br>
                  <a:rPr lang="en-AU" sz="2400" b="0" dirty="0" smtClean="0">
                    <a:solidFill>
                      <a:srgbClr val="0070C0"/>
                    </a:solidFill>
                  </a:rPr>
                </a:br>
                <a:r>
                  <a:rPr lang="en-AU" sz="2400" b="0" dirty="0" smtClean="0">
                    <a:solidFill>
                      <a:srgbClr val="0070C0"/>
                    </a:solidFill>
                  </a:rPr>
                  <a:t>y-intercept: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−2,0</m:t>
                        </m:r>
                      </m:e>
                    </m:d>
                    <m:r>
                      <a:rPr lang="en-AU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 (−6,0)</m:t>
                    </m:r>
                  </m:oMath>
                </a14:m>
                <a:endParaRPr lang="en-AU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06" y="4316184"/>
                <a:ext cx="4663183" cy="1998881"/>
              </a:xfrm>
              <a:prstGeom prst="rect">
                <a:avLst/>
              </a:prstGeom>
              <a:blipFill rotWithShape="0">
                <a:blip r:embed="rId6"/>
                <a:stretch>
                  <a:fillRect l="-4052" t="-610" b="-853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/>
              <p14:cNvContentPartPr/>
              <p14:nvPr/>
            </p14:nvContentPartPr>
            <p14:xfrm>
              <a:off x="7263390" y="1911268"/>
              <a:ext cx="371965" cy="2019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59789" y="1906588"/>
                <a:ext cx="381327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5" name="Ink 44"/>
              <p14:cNvContentPartPr/>
              <p14:nvPr/>
            </p14:nvContentPartPr>
            <p14:xfrm>
              <a:off x="7204795" y="2031868"/>
              <a:ext cx="54360" cy="467028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97955" y="2027548"/>
                <a:ext cx="69120" cy="46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0" name="Ink 59"/>
              <p14:cNvContentPartPr/>
              <p14:nvPr/>
            </p14:nvContentPartPr>
            <p14:xfrm>
              <a:off x="6540150" y="2878228"/>
              <a:ext cx="1467805" cy="22248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2950" y="2871748"/>
                <a:ext cx="1481486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6" name="Ink 65"/>
              <p14:cNvContentPartPr/>
              <p14:nvPr/>
            </p14:nvContentPartPr>
            <p14:xfrm>
              <a:off x="8445355" y="5195548"/>
              <a:ext cx="58320" cy="10872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38515" y="5193388"/>
                <a:ext cx="673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8" name="Ink 67"/>
              <p14:cNvContentPartPr/>
              <p14:nvPr/>
            </p14:nvContentPartPr>
            <p14:xfrm>
              <a:off x="7120555" y="2467828"/>
              <a:ext cx="2205000" cy="406764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115155" y="2459548"/>
                <a:ext cx="2216880" cy="40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1" name="Ink 70"/>
              <p14:cNvContentPartPr/>
              <p14:nvPr/>
            </p14:nvContentPartPr>
            <p14:xfrm>
              <a:off x="5929675" y="5221468"/>
              <a:ext cx="80280" cy="7992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921755" y="5213548"/>
                <a:ext cx="928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1" name="Ink 80"/>
              <p14:cNvContentPartPr/>
              <p14:nvPr/>
            </p14:nvContentPartPr>
            <p14:xfrm>
              <a:off x="5704315" y="2482948"/>
              <a:ext cx="1494720" cy="383220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97835" y="2476468"/>
                <a:ext cx="1506240" cy="38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2" name="Ink 81"/>
              <p14:cNvContentPartPr/>
              <p14:nvPr/>
            </p14:nvContentPartPr>
            <p14:xfrm>
              <a:off x="5613595" y="6246748"/>
              <a:ext cx="154440" cy="14976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06035" y="6240268"/>
                <a:ext cx="16776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1" name="Ink 90"/>
              <p14:cNvContentPartPr/>
              <p14:nvPr/>
            </p14:nvContentPartPr>
            <p14:xfrm>
              <a:off x="6498390" y="778708"/>
              <a:ext cx="136165" cy="900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89024" y="768988"/>
                <a:ext cx="154536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4" name="Ink 93"/>
              <p14:cNvContentPartPr/>
              <p14:nvPr/>
            </p14:nvContentPartPr>
            <p14:xfrm>
              <a:off x="8024070" y="2602108"/>
              <a:ext cx="399325" cy="22788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16508" y="2594908"/>
                <a:ext cx="415889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29" name="Ink 1028"/>
              <p14:cNvContentPartPr/>
              <p14:nvPr/>
            </p14:nvContentPartPr>
            <p14:xfrm>
              <a:off x="6112915" y="2265868"/>
              <a:ext cx="1800000" cy="573840"/>
            </p14:xfrm>
          </p:contentPart>
        </mc:Choice>
        <mc:Fallback xmlns="">
          <p:pic>
            <p:nvPicPr>
              <p:cNvPr id="1029" name="Ink 102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105355" y="2259388"/>
                <a:ext cx="181692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47" name="Ink 1046"/>
              <p14:cNvContentPartPr/>
              <p14:nvPr/>
            </p14:nvContentPartPr>
            <p14:xfrm>
              <a:off x="8678995" y="5072428"/>
              <a:ext cx="636120" cy="301680"/>
            </p14:xfrm>
          </p:contentPart>
        </mc:Choice>
        <mc:Fallback xmlns="">
          <p:pic>
            <p:nvPicPr>
              <p:cNvPr id="1047" name="Ink 1046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670355" y="5064868"/>
                <a:ext cx="654120" cy="31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47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7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48D140E1-377F-4235-B74C-967AC0E61C72}"/>
              </a:ext>
            </a:extLst>
          </p:cNvPr>
          <p:cNvSpPr txBox="1"/>
          <p:nvPr/>
        </p:nvSpPr>
        <p:spPr>
          <a:xfrm>
            <a:off x="0" y="-6804"/>
            <a:ext cx="7315200" cy="58477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Sketching </a:t>
            </a:r>
            <a:r>
              <a:rPr lang="en-US" sz="3200" b="1" dirty="0" smtClean="0">
                <a:solidFill>
                  <a:schemeClr val="bg1"/>
                </a:solidFill>
              </a:rPr>
              <a:t>Graph – </a:t>
            </a:r>
            <a:r>
              <a:rPr lang="en-US" sz="3200" b="1" dirty="0" err="1" smtClean="0">
                <a:solidFill>
                  <a:schemeClr val="bg1"/>
                </a:solidFill>
              </a:rPr>
              <a:t>ClassPad</a:t>
            </a:r>
            <a:r>
              <a:rPr lang="en-US" sz="3200" b="1" dirty="0" smtClean="0">
                <a:solidFill>
                  <a:schemeClr val="bg1"/>
                </a:solidFill>
              </a:rPr>
              <a:t> (Main)</a:t>
            </a:r>
            <a:endParaRPr lang="en-AU" sz="32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237966" y="642498"/>
                <a:ext cx="4164410" cy="608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AU" sz="2800" b="0" dirty="0" smtClean="0"/>
                  <a:t>Sketch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+4</m:t>
                            </m:r>
                          </m:e>
                        </m:d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endParaRPr lang="en-AU" sz="28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66" y="642498"/>
                <a:ext cx="4164410" cy="608372"/>
              </a:xfrm>
              <a:prstGeom prst="rect">
                <a:avLst/>
              </a:prstGeom>
              <a:blipFill rotWithShape="0">
                <a:blip r:embed="rId4"/>
                <a:stretch>
                  <a:fillRect l="-5124" t="-2000" b="-22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/>
          <p:cNvSpPr txBox="1"/>
          <p:nvPr/>
        </p:nvSpPr>
        <p:spPr>
          <a:xfrm>
            <a:off x="157707" y="1334627"/>
            <a:ext cx="737391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2800" b="0" dirty="0" smtClean="0"/>
              <a:t>1. Determine turning point and axis of symmetry</a:t>
            </a:r>
            <a:endParaRPr lang="en-AU" sz="2800" dirty="0"/>
          </a:p>
        </p:txBody>
      </p:sp>
      <p:sp>
        <p:nvSpPr>
          <p:cNvPr id="75" name="TextBox 74"/>
          <p:cNvSpPr txBox="1"/>
          <p:nvPr/>
        </p:nvSpPr>
        <p:spPr>
          <a:xfrm>
            <a:off x="157708" y="1887415"/>
            <a:ext cx="358213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AU" sz="2800" dirty="0"/>
              <a:t>2</a:t>
            </a:r>
            <a:r>
              <a:rPr lang="en-AU" sz="2800" b="0" dirty="0" smtClean="0"/>
              <a:t>. Determine y-intercept</a:t>
            </a:r>
            <a:endParaRPr lang="en-AU" sz="2800" dirty="0"/>
          </a:p>
        </p:txBody>
      </p:sp>
      <p:sp>
        <p:nvSpPr>
          <p:cNvPr id="76" name="TextBox 75"/>
          <p:cNvSpPr txBox="1"/>
          <p:nvPr/>
        </p:nvSpPr>
        <p:spPr>
          <a:xfrm>
            <a:off x="157707" y="2440203"/>
            <a:ext cx="357572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AU" sz="2800" dirty="0" smtClean="0"/>
              <a:t>3</a:t>
            </a:r>
            <a:r>
              <a:rPr lang="en-AU" sz="2800" b="0" dirty="0" smtClean="0"/>
              <a:t>. Determine x-intercept</a:t>
            </a:r>
            <a:endParaRPr lang="en-AU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1" name="Ink 90"/>
              <p14:cNvContentPartPr/>
              <p14:nvPr/>
            </p14:nvContentPartPr>
            <p14:xfrm>
              <a:off x="6498390" y="778708"/>
              <a:ext cx="136165" cy="9000"/>
            </p14:xfrm>
          </p:contentPart>
        </mc:Choice>
        <mc:Fallback>
          <p:pic>
            <p:nvPicPr>
              <p:cNvPr id="91" name="Ink 9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89024" y="768988"/>
                <a:ext cx="154536" cy="25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ClassPad Manager - default-1.vcp 2022-02-16 14-39-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77713" y="0"/>
            <a:ext cx="304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5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48D140E1-377F-4235-B74C-967AC0E61C72}"/>
              </a:ext>
            </a:extLst>
          </p:cNvPr>
          <p:cNvSpPr txBox="1"/>
          <p:nvPr/>
        </p:nvSpPr>
        <p:spPr>
          <a:xfrm>
            <a:off x="0" y="-6804"/>
            <a:ext cx="7315200" cy="58477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Sketching </a:t>
            </a:r>
            <a:r>
              <a:rPr lang="en-US" sz="3200" b="1" dirty="0" smtClean="0">
                <a:solidFill>
                  <a:schemeClr val="bg1"/>
                </a:solidFill>
              </a:rPr>
              <a:t>Graph – </a:t>
            </a:r>
            <a:r>
              <a:rPr lang="en-US" sz="3200" b="1" dirty="0" err="1" smtClean="0">
                <a:solidFill>
                  <a:schemeClr val="bg1"/>
                </a:solidFill>
              </a:rPr>
              <a:t>ClassPad</a:t>
            </a:r>
            <a:r>
              <a:rPr lang="en-US" sz="3200" b="1" dirty="0" smtClean="0">
                <a:solidFill>
                  <a:schemeClr val="bg1"/>
                </a:solidFill>
              </a:rPr>
              <a:t> (Graphs)</a:t>
            </a:r>
            <a:endParaRPr lang="en-AU" sz="32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237966" y="642498"/>
                <a:ext cx="4164410" cy="608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AU" sz="2800" b="0" dirty="0" smtClean="0"/>
                  <a:t>Sketch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+4</m:t>
                            </m:r>
                          </m:e>
                        </m:d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endParaRPr lang="en-AU" sz="28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66" y="642498"/>
                <a:ext cx="4164410" cy="608372"/>
              </a:xfrm>
              <a:prstGeom prst="rect">
                <a:avLst/>
              </a:prstGeom>
              <a:blipFill rotWithShape="0">
                <a:blip r:embed="rId2"/>
                <a:stretch>
                  <a:fillRect l="-5124" t="-2000" b="-22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/>
          <p:cNvSpPr txBox="1"/>
          <p:nvPr/>
        </p:nvSpPr>
        <p:spPr>
          <a:xfrm>
            <a:off x="157707" y="1334627"/>
            <a:ext cx="737391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2800" b="0" dirty="0" smtClean="0"/>
              <a:t>1. Determine turning point and axis of symmetry</a:t>
            </a:r>
            <a:endParaRPr lang="en-AU" sz="2800" dirty="0"/>
          </a:p>
        </p:txBody>
      </p:sp>
      <p:sp>
        <p:nvSpPr>
          <p:cNvPr id="75" name="TextBox 74"/>
          <p:cNvSpPr txBox="1"/>
          <p:nvPr/>
        </p:nvSpPr>
        <p:spPr>
          <a:xfrm>
            <a:off x="157708" y="1887415"/>
            <a:ext cx="358213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AU" sz="2800" dirty="0"/>
              <a:t>2</a:t>
            </a:r>
            <a:r>
              <a:rPr lang="en-AU" sz="2800" b="0" dirty="0" smtClean="0"/>
              <a:t>. Determine y-intercept</a:t>
            </a:r>
            <a:endParaRPr lang="en-AU" sz="2800" dirty="0"/>
          </a:p>
        </p:txBody>
      </p:sp>
      <p:sp>
        <p:nvSpPr>
          <p:cNvPr id="76" name="TextBox 75"/>
          <p:cNvSpPr txBox="1"/>
          <p:nvPr/>
        </p:nvSpPr>
        <p:spPr>
          <a:xfrm>
            <a:off x="157707" y="2440203"/>
            <a:ext cx="357572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AU" sz="2800" dirty="0" smtClean="0"/>
              <a:t>3</a:t>
            </a:r>
            <a:r>
              <a:rPr lang="en-AU" sz="2800" b="0" dirty="0" smtClean="0"/>
              <a:t>. Determine x-intercept</a:t>
            </a:r>
            <a:endParaRPr lang="en-AU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231" y="1851626"/>
            <a:ext cx="3146887" cy="47977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3916555" y="2054548"/>
              <a:ext cx="443160" cy="11833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05035" y="2040868"/>
                <a:ext cx="467640" cy="12081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1920" y="1849271"/>
            <a:ext cx="3038758" cy="46778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9024955" y="2941228"/>
              <a:ext cx="366840" cy="9756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01555" y="2896588"/>
                <a:ext cx="41256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/>
              <p14:cNvContentPartPr/>
              <p14:nvPr/>
            </p14:nvContentPartPr>
            <p14:xfrm>
              <a:off x="9039355" y="3396628"/>
              <a:ext cx="302040" cy="11016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17755" y="3348028"/>
                <a:ext cx="34776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/>
              <p14:cNvContentPartPr/>
              <p14:nvPr/>
            </p14:nvContentPartPr>
            <p14:xfrm>
              <a:off x="8903995" y="4035628"/>
              <a:ext cx="912960" cy="13068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78075" y="3985948"/>
                <a:ext cx="963360" cy="22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755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46BE2BE-401B-43B6-9F59-E6AE635E14BD}"/>
              </a:ext>
            </a:extLst>
          </p:cNvPr>
          <p:cNvSpPr txBox="1"/>
          <p:nvPr/>
        </p:nvSpPr>
        <p:spPr>
          <a:xfrm>
            <a:off x="282564" y="912504"/>
            <a:ext cx="8974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I will be able to </a:t>
            </a:r>
            <a:r>
              <a:rPr lang="en-AU" sz="3200" b="1" dirty="0" smtClean="0"/>
              <a:t>graph quadratic equations</a:t>
            </a:r>
            <a:endParaRPr lang="en-AU" sz="3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E7845BC-DC72-44E1-BABF-6AFB4DC3022D}"/>
              </a:ext>
            </a:extLst>
          </p:cNvPr>
          <p:cNvSpPr txBox="1"/>
          <p:nvPr/>
        </p:nvSpPr>
        <p:spPr>
          <a:xfrm>
            <a:off x="135904" y="3284478"/>
            <a:ext cx="10973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>
                <a:cs typeface="Arial" panose="020B0604020202020204" pitchFamily="34" charset="0"/>
              </a:rPr>
              <a:t>At the end of the lesson, I will 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 smtClean="0">
                <a:cs typeface="Arial" panose="020B0604020202020204" pitchFamily="34" charset="0"/>
              </a:rPr>
              <a:t>Describe transformations on a quadratic graph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 smtClean="0">
                <a:cs typeface="Arial" panose="020B0604020202020204" pitchFamily="34" charset="0"/>
              </a:rPr>
              <a:t>Sketch quadratic graphs from </a:t>
            </a:r>
            <a:r>
              <a:rPr lang="en-GB" sz="2400" b="1" dirty="0" err="1" smtClean="0">
                <a:cs typeface="Arial" panose="020B0604020202020204" pitchFamily="34" charset="0"/>
              </a:rPr>
              <a:t>transformaitons</a:t>
            </a:r>
            <a:endParaRPr lang="en-GB" sz="2400" b="1" dirty="0"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A4BEE6A2-556E-47EB-BE0D-1D5CA4374488}"/>
              </a:ext>
            </a:extLst>
          </p:cNvPr>
          <p:cNvGrpSpPr/>
          <p:nvPr/>
        </p:nvGrpSpPr>
        <p:grpSpPr>
          <a:xfrm>
            <a:off x="10156369" y="-22718"/>
            <a:ext cx="2035631" cy="971026"/>
            <a:chOff x="660399" y="3602071"/>
            <a:chExt cx="2035631" cy="97102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C4CB765C-CAC2-440D-9D52-CA15DC2897B0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9071FAA3-C029-4C42-9F5A-D80968D531A2}"/>
                </a:ext>
              </a:extLst>
            </p:cNvPr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will we learn today?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ED8F7365-FCBE-4876-B626-49EB1AB0C0AF}"/>
              </a:ext>
            </a:extLst>
          </p:cNvPr>
          <p:cNvGrpSpPr/>
          <p:nvPr/>
        </p:nvGrpSpPr>
        <p:grpSpPr>
          <a:xfrm>
            <a:off x="10156369" y="1080311"/>
            <a:ext cx="2035631" cy="1194596"/>
            <a:chOff x="660399" y="3602071"/>
            <a:chExt cx="2035631" cy="119459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4FE61856-5929-4FC6-8ACF-5741F7D4236E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0AD2C468-2CD6-425A-8902-5B39168F9670}"/>
                </a:ext>
              </a:extLst>
            </p:cNvPr>
            <p:cNvSpPr/>
            <p:nvPr/>
          </p:nvSpPr>
          <p:spPr>
            <a:xfrm>
              <a:off x="660399" y="3931961"/>
              <a:ext cx="2035629" cy="86470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How will you know that you are successful?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342440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ADA7AF8-1FC9-4807-B4FF-6DF092ABA010}"/>
              </a:ext>
            </a:extLst>
          </p:cNvPr>
          <p:cNvSpPr txBox="1"/>
          <p:nvPr/>
        </p:nvSpPr>
        <p:spPr>
          <a:xfrm>
            <a:off x="0" y="2619198"/>
            <a:ext cx="2916437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405508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48D140E1-377F-4235-B74C-967AC0E61C72}"/>
              </a:ext>
            </a:extLst>
          </p:cNvPr>
          <p:cNvSpPr txBox="1"/>
          <p:nvPr/>
        </p:nvSpPr>
        <p:spPr>
          <a:xfrm>
            <a:off x="-1" y="-6804"/>
            <a:ext cx="5177994" cy="58477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Independent Practice</a:t>
            </a:r>
            <a:endParaRPr lang="en-AU" sz="32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213" y="697974"/>
            <a:ext cx="3020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Cambridge Ex 3D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94727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46AFD0D-F631-4178-ABE2-7E6E96D76558}"/>
              </a:ext>
            </a:extLst>
          </p:cNvPr>
          <p:cNvSpPr txBox="1"/>
          <p:nvPr/>
        </p:nvSpPr>
        <p:spPr>
          <a:xfrm>
            <a:off x="0" y="-6804"/>
            <a:ext cx="6905625" cy="58477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chemeClr val="bg1"/>
                </a:solidFill>
              </a:rPr>
              <a:t>Transformation of Quadratic Functions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:a14="http://schemas.microsoft.com/office/drawing/2010/main" xmlns:mc="http://schemas.openxmlformats.org/markup-compatibility/2006" xmlns="" id="{1D3625AD-5205-4463-BF29-499526FE6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268" y="764704"/>
            <a:ext cx="11829231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/>
              <a:t>In the same way that objects can be </a:t>
            </a:r>
            <a:r>
              <a:rPr lang="en-AU" sz="2800" b="1" dirty="0">
                <a:solidFill>
                  <a:srgbClr val="C00000"/>
                </a:solidFill>
              </a:rPr>
              <a:t>transformed</a:t>
            </a:r>
            <a:r>
              <a:rPr lang="en-AU" sz="2800" dirty="0">
                <a:solidFill>
                  <a:srgbClr val="C00000"/>
                </a:solidFill>
              </a:rPr>
              <a:t> </a:t>
            </a:r>
            <a:r>
              <a:rPr lang="en-AU" sz="2800" dirty="0"/>
              <a:t>through translations, dilations and reflections, so can </a:t>
            </a:r>
            <a:r>
              <a:rPr lang="en-AU" sz="2800" dirty="0" smtClean="0"/>
              <a:t>quadratic equations.</a:t>
            </a:r>
            <a:endParaRPr lang="en-AU" sz="2800" dirty="0"/>
          </a:p>
          <a:p>
            <a:pPr marL="0" indent="0">
              <a:buNone/>
            </a:pPr>
            <a:endParaRPr lang="en-AU" b="1" dirty="0"/>
          </a:p>
          <a:p>
            <a:pPr marL="0" indent="0">
              <a:buNone/>
            </a:pPr>
            <a:r>
              <a:rPr lang="en-AU" sz="2800" dirty="0"/>
              <a:t>This notation comes in handy when we are exploring transformations. We will explore how a quadratic function can be dilated, translated and reflected. </a:t>
            </a:r>
          </a:p>
        </p:txBody>
      </p:sp>
    </p:spTree>
    <p:extLst>
      <p:ext uri="{BB962C8B-B14F-4D97-AF65-F5344CB8AC3E}">
        <p14:creationId xmlns:p14="http://schemas.microsoft.com/office/powerpoint/2010/main" val="410085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xmlns="" id="{D52A9B50-C9D7-451F-93E1-CCD1BC82D043}"/>
              </a:ext>
            </a:extLst>
          </p:cNvPr>
          <p:cNvSpPr txBox="1">
            <a:spLocks/>
          </p:cNvSpPr>
          <p:nvPr/>
        </p:nvSpPr>
        <p:spPr>
          <a:xfrm>
            <a:off x="217736" y="790710"/>
            <a:ext cx="11802813" cy="58594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The </a:t>
            </a:r>
            <a:r>
              <a:rPr lang="en-AU" b="1" dirty="0">
                <a:solidFill>
                  <a:srgbClr val="0070C0"/>
                </a:solidFill>
              </a:rPr>
              <a:t>graph of a quadratic function </a:t>
            </a:r>
            <a:r>
              <a:rPr lang="en-AU" dirty="0"/>
              <a:t>is a </a:t>
            </a:r>
            <a:r>
              <a:rPr lang="en-AU" b="1" dirty="0">
                <a:solidFill>
                  <a:srgbClr val="0070C0"/>
                </a:solidFill>
              </a:rPr>
              <a:t>parabola</a:t>
            </a:r>
            <a:r>
              <a:rPr lang="en-AU" dirty="0"/>
              <a:t>, as shown below.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Every parabola has:</a:t>
            </a:r>
          </a:p>
          <a:p>
            <a:pPr algn="just"/>
            <a:r>
              <a:rPr lang="en-AU" dirty="0"/>
              <a:t>A </a:t>
            </a:r>
            <a:r>
              <a:rPr lang="en-AU" b="1" dirty="0">
                <a:solidFill>
                  <a:srgbClr val="7030A0"/>
                </a:solidFill>
              </a:rPr>
              <a:t>symmetrical shape about the line of symmetry</a:t>
            </a:r>
          </a:p>
          <a:p>
            <a:pPr algn="just"/>
            <a:r>
              <a:rPr lang="en-AU" dirty="0"/>
              <a:t>A turning point that is </a:t>
            </a:r>
            <a:r>
              <a:rPr lang="en-AU" b="1" dirty="0">
                <a:solidFill>
                  <a:srgbClr val="C00000"/>
                </a:solidFill>
              </a:rPr>
              <a:t>either a maximum turning point (CONCAVE DOWN) </a:t>
            </a:r>
            <a:r>
              <a:rPr lang="en-AU" dirty="0"/>
              <a:t>or a </a:t>
            </a:r>
            <a:r>
              <a:rPr lang="en-AU" b="1" dirty="0">
                <a:solidFill>
                  <a:srgbClr val="C00000"/>
                </a:solidFill>
              </a:rPr>
              <a:t>minimum turning point (CONCAVE UP)</a:t>
            </a:r>
          </a:p>
          <a:p>
            <a:pPr algn="just"/>
            <a:r>
              <a:rPr lang="en-AU" dirty="0"/>
              <a:t>Changing directions on either side of the turning point.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0D23E70-0133-41F0-9232-51DE0C979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0784" y="1420020"/>
            <a:ext cx="6962329" cy="26342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82F40BD-F6AC-4097-B411-53E75B7A3DDF}"/>
              </a:ext>
            </a:extLst>
          </p:cNvPr>
          <p:cNvSpPr txBox="1"/>
          <p:nvPr/>
        </p:nvSpPr>
        <p:spPr>
          <a:xfrm>
            <a:off x="1" y="-6804"/>
            <a:ext cx="5543550" cy="58477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chemeClr val="bg1"/>
                </a:solidFill>
              </a:rPr>
              <a:t>Graphs of Quadratic Functions</a:t>
            </a:r>
          </a:p>
        </p:txBody>
      </p:sp>
    </p:spTree>
    <p:extLst>
      <p:ext uri="{BB962C8B-B14F-4D97-AF65-F5344CB8AC3E}">
        <p14:creationId xmlns:p14="http://schemas.microsoft.com/office/powerpoint/2010/main" val="6913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C2D863BF-F919-4FD0-9DC7-06A227F1DB9B}"/>
                  </a:ext>
                </a:extLst>
              </p:cNvPr>
              <p:cNvSpPr txBox="1"/>
              <p:nvPr/>
            </p:nvSpPr>
            <p:spPr>
              <a:xfrm>
                <a:off x="0" y="-6804"/>
                <a:ext cx="4143375" cy="595932"/>
              </a:xfrm>
              <a:prstGeom prst="homePlat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AU" sz="3200" b="1" dirty="0">
                    <a:solidFill>
                      <a:schemeClr val="bg1"/>
                    </a:solidFill>
                  </a:rPr>
                  <a:t>The Graph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AU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D863BF-F919-4FD0-9DC7-06A227F1D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6804"/>
                <a:ext cx="4143375" cy="595932"/>
              </a:xfrm>
              <a:prstGeom prst="homePlat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204EEFA1-39F4-4D8A-A349-2B621C61A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040" y="-11589"/>
            <a:ext cx="4211960" cy="6869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xmlns="" id="{B1E6E43A-D5F2-4AFD-941E-5ED0124EF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504" y="764704"/>
                <a:ext cx="7722046" cy="5976664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en-AU" sz="2400" dirty="0" smtClean="0"/>
                  <a:t>Observe the following graphs and describe how each graph compares to the </a:t>
                </a:r>
                <a:r>
                  <a:rPr lang="en-AU" sz="2400" b="1" dirty="0">
                    <a:solidFill>
                      <a:srgbClr val="0070C0"/>
                    </a:solidFill>
                  </a:rPr>
                  <a:t>original blue graph </a:t>
                </a:r>
                <a14:m>
                  <m:oMath xmlns:m="http://schemas.openxmlformats.org/officeDocument/2006/math">
                    <m:r>
                      <a:rPr lang="en-AU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AU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2400" b="1" i="1" baseline="300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AU" sz="2400" b="1" baseline="30000" dirty="0">
                  <a:solidFill>
                    <a:srgbClr val="0070C0"/>
                  </a:solidFill>
                </a:endParaRPr>
              </a:p>
              <a:p>
                <a:pPr marL="0" indent="0" algn="just">
                  <a:buNone/>
                </a:pPr>
                <a:endParaRPr lang="en-AU" sz="500" b="1" baseline="30000" dirty="0">
                  <a:solidFill>
                    <a:srgbClr val="0070C0"/>
                  </a:solidFill>
                </a:endParaRPr>
              </a:p>
              <a:p>
                <a:pPr marL="0" indent="0" algn="just">
                  <a:buNone/>
                </a:pPr>
                <a:endParaRPr lang="en-AU" sz="2400" dirty="0"/>
              </a:p>
              <a:p>
                <a:pPr marL="0" indent="0" algn="just">
                  <a:buNone/>
                </a:pPr>
                <a:r>
                  <a:rPr lang="en-AU" sz="2400" dirty="0"/>
                  <a:t>What type of transformation is being shown in the graphs?</a:t>
                </a:r>
              </a:p>
              <a:p>
                <a:pPr marL="0" indent="0" algn="ctr">
                  <a:buNone/>
                </a:pPr>
                <a:r>
                  <a:rPr lang="en-AU" sz="2400" b="1" dirty="0"/>
                  <a:t>Dilation and reflection parallel 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AU" sz="2400" b="1" dirty="0"/>
                  <a:t>-</a:t>
                </a:r>
                <a:r>
                  <a:rPr lang="en-AU" sz="2400" b="1" dirty="0" smtClean="0"/>
                  <a:t>axis</a:t>
                </a:r>
              </a:p>
              <a:p>
                <a:pPr marL="0" indent="0" algn="just">
                  <a:buNone/>
                </a:pPr>
                <a:r>
                  <a:rPr lang="en-AU" sz="2400" b="1" dirty="0" smtClean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Note: In Cambridge it uses - Dilation from the </a:t>
                </a:r>
                <a14:m>
                  <m:oMath xmlns:m="http://schemas.openxmlformats.org/officeDocument/2006/math">
                    <m:r>
                      <a:rPr lang="en-AU" sz="2400" b="1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AU" sz="2400" b="1" dirty="0" smtClean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-axis</a:t>
                </a:r>
                <a:endParaRPr lang="en-AU" sz="2400" b="1" dirty="0"/>
              </a:p>
              <a:p>
                <a:pPr marL="0" indent="0" algn="just">
                  <a:buNone/>
                </a:pPr>
                <a:r>
                  <a:rPr lang="en-AU" sz="2400" dirty="0"/>
                  <a:t>The </a:t>
                </a:r>
                <a:r>
                  <a:rPr lang="en-AU" sz="2400" b="1" dirty="0">
                    <a:solidFill>
                      <a:srgbClr val="C00000"/>
                    </a:solidFill>
                  </a:rPr>
                  <a:t>red</a:t>
                </a:r>
                <a:r>
                  <a:rPr lang="en-AU" sz="2400" dirty="0"/>
                  <a:t> and </a:t>
                </a:r>
                <a:r>
                  <a:rPr lang="en-AU" sz="2400" b="1" dirty="0">
                    <a:solidFill>
                      <a:srgbClr val="00B050"/>
                    </a:solidFill>
                  </a:rPr>
                  <a:t>green</a:t>
                </a:r>
                <a:r>
                  <a:rPr lang="en-AU" sz="2400" dirty="0"/>
                  <a:t> graphs have both become narrower in comparison to the </a:t>
                </a:r>
                <a:r>
                  <a:rPr lang="en-AU" sz="2400" b="1" dirty="0">
                    <a:solidFill>
                      <a:srgbClr val="0070C0"/>
                    </a:solidFill>
                  </a:rPr>
                  <a:t>blue</a:t>
                </a:r>
                <a:r>
                  <a:rPr lang="en-AU" sz="2400" dirty="0"/>
                  <a:t> graph. </a:t>
                </a:r>
                <a:r>
                  <a:rPr lang="en-AU" sz="2400" b="1" dirty="0">
                    <a:solidFill>
                      <a:srgbClr val="C00000"/>
                    </a:solidFill>
                  </a:rPr>
                  <a:t>Notice that both of them have coefficient greater than 1. </a:t>
                </a:r>
              </a:p>
              <a:p>
                <a:pPr marL="0" indent="0" algn="just">
                  <a:buNone/>
                </a:pPr>
                <a:endParaRPr lang="en-AU" sz="500" dirty="0"/>
              </a:p>
              <a:p>
                <a:pPr marL="0" indent="0" algn="just">
                  <a:buNone/>
                </a:pPr>
                <a:r>
                  <a:rPr lang="en-AU" sz="2400" dirty="0"/>
                  <a:t>The </a:t>
                </a:r>
                <a:r>
                  <a:rPr lang="en-AU" sz="2400" b="1" dirty="0">
                    <a:solidFill>
                      <a:srgbClr val="7030A0"/>
                    </a:solidFill>
                  </a:rPr>
                  <a:t>purple</a:t>
                </a:r>
                <a:r>
                  <a:rPr lang="en-AU" sz="2400" dirty="0"/>
                  <a:t> and </a:t>
                </a:r>
                <a:r>
                  <a:rPr lang="en-AU" sz="2400" b="1" dirty="0"/>
                  <a:t>black</a:t>
                </a:r>
                <a:r>
                  <a:rPr lang="en-AU" sz="2400" dirty="0"/>
                  <a:t> graphs have both become wider than the </a:t>
                </a:r>
                <a:r>
                  <a:rPr lang="en-AU" sz="2400" b="1" dirty="0">
                    <a:solidFill>
                      <a:srgbClr val="0070C0"/>
                    </a:solidFill>
                  </a:rPr>
                  <a:t>blue</a:t>
                </a:r>
                <a:r>
                  <a:rPr lang="en-AU" sz="2400" dirty="0"/>
                  <a:t> graph. The black graph has also reflected about the x-axis </a:t>
                </a:r>
                <a:r>
                  <a:rPr lang="en-AU" sz="2400" b="1" dirty="0"/>
                  <a:t>(notice that it is the only graph with a negative sign, whereas everything else is positive). </a:t>
                </a:r>
                <a:r>
                  <a:rPr lang="en-AU" sz="2400" b="1" dirty="0">
                    <a:solidFill>
                      <a:srgbClr val="7030A0"/>
                    </a:solidFill>
                  </a:rPr>
                  <a:t>The purple and black graphs also have coefficients less than 1. </a:t>
                </a:r>
              </a:p>
              <a:p>
                <a:pPr marL="0" indent="0">
                  <a:buNone/>
                </a:pPr>
                <a:endParaRPr lang="en-AU" sz="5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1E6E43A-D5F2-4AFD-941E-5ED0124EF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764704"/>
                <a:ext cx="7722046" cy="5976664"/>
              </a:xfrm>
              <a:blipFill rotWithShape="0">
                <a:blip r:embed="rId4"/>
                <a:stretch>
                  <a:fillRect l="-1264" t="-1427" r="-126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4548463" y="2765094"/>
              <a:ext cx="1349280" cy="68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0903" y="2522814"/>
                <a:ext cx="156960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4911343" y="3241014"/>
              <a:ext cx="1340640" cy="77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42583" y="3001254"/>
                <a:ext cx="1530000" cy="51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721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1925" y="733425"/>
                <a:ext cx="11868150" cy="58639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600" b="1" dirty="0"/>
                  <a:t>Therefore for </a:t>
                </a:r>
                <a14:m>
                  <m:oMath xmlns:m="http://schemas.openxmlformats.org/officeDocument/2006/math">
                    <m:r>
                      <a:rPr lang="en-AU" sz="26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600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AU" sz="2600" b="1" i="1" dirty="0" smtClean="0"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AU" sz="2600" b="1" i="1" baseline="30000" dirty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AU" sz="2600" b="1" dirty="0"/>
                  <a:t>, we are dilating the graph </a:t>
                </a:r>
                <a14:m>
                  <m:oMath xmlns:m="http://schemas.openxmlformats.org/officeDocument/2006/math">
                    <m:r>
                      <a:rPr lang="en-AU" sz="26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600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AU" sz="26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2600" b="1" i="1" baseline="30000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sz="2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600" b="1" dirty="0"/>
                  <a:t>by a scale/dilation factor of </a:t>
                </a:r>
                <a14:m>
                  <m:oMath xmlns:m="http://schemas.openxmlformats.org/officeDocument/2006/math">
                    <m:r>
                      <a:rPr lang="en-AU" sz="2600" b="1" i="1" dirty="0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AU" sz="2600" b="1" dirty="0"/>
                  <a:t>. </a:t>
                </a:r>
              </a:p>
              <a:p>
                <a:pPr marL="0" indent="0">
                  <a:buNone/>
                </a:pPr>
                <a:endParaRPr lang="en-AU" sz="2600" dirty="0"/>
              </a:p>
              <a:p>
                <a:r>
                  <a:rPr lang="en-AU" sz="2600" b="1" dirty="0">
                    <a:solidFill>
                      <a:srgbClr val="C0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AU" sz="26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AU" sz="26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&gt; </m:t>
                    </m:r>
                    <m:r>
                      <a:rPr lang="en-AU" sz="26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AU" sz="2600" b="1" dirty="0">
                    <a:solidFill>
                      <a:srgbClr val="C00000"/>
                    </a:solidFill>
                  </a:rPr>
                  <a:t>, the graph will be stretched parallel to the y-axis (it will look narrower)</a:t>
                </a:r>
              </a:p>
              <a:p>
                <a:pPr marL="0" indent="0">
                  <a:buNone/>
                </a:pPr>
                <a:endParaRPr lang="en-AU" sz="2600" b="1" dirty="0">
                  <a:solidFill>
                    <a:srgbClr val="C00000"/>
                  </a:solidFill>
                </a:endParaRPr>
              </a:p>
              <a:p>
                <a:r>
                  <a:rPr lang="en-AU" sz="2600" b="1" dirty="0">
                    <a:solidFill>
                      <a:srgbClr val="C0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AU" sz="26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AU" sz="26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AU" sz="26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AU" sz="2600" b="1" dirty="0">
                    <a:solidFill>
                      <a:srgbClr val="C00000"/>
                    </a:solidFill>
                  </a:rPr>
                  <a:t>, the graph will be compressed parallel to the y-axis (it will look wider)</a:t>
                </a:r>
              </a:p>
              <a:p>
                <a:pPr marL="0" indent="0">
                  <a:buNone/>
                </a:pPr>
                <a:endParaRPr lang="en-AU" sz="2600" dirty="0"/>
              </a:p>
              <a:p>
                <a:r>
                  <a:rPr lang="en-AU" sz="2600" b="1" dirty="0">
                    <a:solidFill>
                      <a:srgbClr val="7030A0"/>
                    </a:solidFill>
                  </a:rPr>
                  <a:t>The scale/dilation factor is multiplied to every </a:t>
                </a:r>
                <a14:m>
                  <m:oMath xmlns:m="http://schemas.openxmlformats.org/officeDocument/2006/math">
                    <m:r>
                      <a:rPr lang="en-AU" sz="26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AU" sz="2600" b="1" dirty="0">
                    <a:solidFill>
                      <a:srgbClr val="7030A0"/>
                    </a:solidFill>
                  </a:rPr>
                  <a:t>-coordinate in </a:t>
                </a:r>
                <a14:m>
                  <m:oMath xmlns:m="http://schemas.openxmlformats.org/officeDocument/2006/math">
                    <m:r>
                      <a:rPr lang="en-AU" sz="26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6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AU" sz="26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2600" b="1" i="1" baseline="30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sz="26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AU" sz="2600" b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endParaRPr lang="en-AU" sz="2600" b="1" dirty="0">
                  <a:solidFill>
                    <a:srgbClr val="7030A0"/>
                  </a:solidFill>
                </a:endParaRPr>
              </a:p>
              <a:p>
                <a:r>
                  <a:rPr lang="en-AU" sz="2600" b="1" dirty="0">
                    <a:solidFill>
                      <a:srgbClr val="0070C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AU" sz="2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AU" sz="2600" b="1" dirty="0">
                    <a:solidFill>
                      <a:srgbClr val="0070C0"/>
                    </a:solidFill>
                  </a:rPr>
                  <a:t> is negative, then the graph of </a:t>
                </a:r>
                <a14:m>
                  <m:oMath xmlns:m="http://schemas.openxmlformats.org/officeDocument/2006/math">
                    <m:r>
                      <a:rPr lang="en-AU" sz="2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AU" sz="2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2600" b="1" i="1" baseline="30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sz="26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600" b="1" dirty="0">
                    <a:solidFill>
                      <a:srgbClr val="0070C0"/>
                    </a:solidFill>
                  </a:rPr>
                  <a:t>is reflected </a:t>
                </a:r>
                <a:r>
                  <a:rPr lang="en-AU" sz="2600" b="1" dirty="0" smtClean="0">
                    <a:solidFill>
                      <a:srgbClr val="0070C0"/>
                    </a:solidFill>
                  </a:rPr>
                  <a:t>OVER </a:t>
                </a:r>
                <a:r>
                  <a:rPr lang="en-AU" sz="2600" b="1" dirty="0">
                    <a:solidFill>
                      <a:srgbClr val="0070C0"/>
                    </a:solidFill>
                  </a:rPr>
                  <a:t>the </a:t>
                </a:r>
                <a14:m>
                  <m:oMath xmlns:m="http://schemas.openxmlformats.org/officeDocument/2006/math">
                    <m:r>
                      <a:rPr lang="en-AU" sz="2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AU" sz="2600" b="1" dirty="0">
                    <a:solidFill>
                      <a:srgbClr val="0070C0"/>
                    </a:solidFill>
                  </a:rPr>
                  <a:t>-</a:t>
                </a:r>
                <a:r>
                  <a:rPr lang="en-AU" sz="2600" b="1" dirty="0" smtClean="0">
                    <a:solidFill>
                      <a:srgbClr val="0070C0"/>
                    </a:solidFill>
                  </a:rPr>
                  <a:t>axis. </a:t>
                </a:r>
                <a:endParaRPr lang="en-AU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925" y="733425"/>
                <a:ext cx="11868150" cy="5863927"/>
              </a:xfrm>
              <a:blipFill rotWithShape="0">
                <a:blip r:embed="rId2"/>
                <a:stretch>
                  <a:fillRect l="-925" t="-155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58CF9154-D5F5-4453-84C5-18CFA209E450}"/>
                  </a:ext>
                </a:extLst>
              </p:cNvPr>
              <p:cNvSpPr txBox="1"/>
              <p:nvPr/>
            </p:nvSpPr>
            <p:spPr>
              <a:xfrm>
                <a:off x="0" y="-6804"/>
                <a:ext cx="4143375" cy="595932"/>
              </a:xfrm>
              <a:prstGeom prst="homePlat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AU" sz="3200" b="1" dirty="0">
                    <a:solidFill>
                      <a:schemeClr val="bg1"/>
                    </a:solidFill>
                  </a:rPr>
                  <a:t>The Graph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AU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CF9154-D5F5-4453-84C5-18CFA209E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6804"/>
                <a:ext cx="4143375" cy="595932"/>
              </a:xfrm>
              <a:prstGeom prst="homePlat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91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5129" y="779562"/>
                <a:ext cx="7760146" cy="5904656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AU" sz="2400" dirty="0"/>
                  <a:t>Observe the following graphs and describe how each graph compares to the </a:t>
                </a:r>
                <a:r>
                  <a:rPr lang="en-AU" sz="2400" b="1" dirty="0">
                    <a:solidFill>
                      <a:srgbClr val="0070C0"/>
                    </a:solidFill>
                  </a:rPr>
                  <a:t>original blue graph </a:t>
                </a:r>
                <a14:m>
                  <m:oMath xmlns:m="http://schemas.openxmlformats.org/officeDocument/2006/math">
                    <m:r>
                      <a:rPr lang="en-AU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AU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2400" b="1" i="1" baseline="30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AU" sz="2400" b="1" baseline="30000" dirty="0">
                  <a:solidFill>
                    <a:srgbClr val="0070C0"/>
                  </a:solidFill>
                </a:endParaRPr>
              </a:p>
              <a:p>
                <a:pPr marL="0" indent="0" algn="just">
                  <a:buNone/>
                </a:pPr>
                <a:endParaRPr lang="en-AU" sz="500" b="1" baseline="30000" dirty="0">
                  <a:solidFill>
                    <a:srgbClr val="0070C0"/>
                  </a:solidFill>
                </a:endParaRPr>
              </a:p>
              <a:p>
                <a:pPr marL="0" indent="0" algn="just">
                  <a:buNone/>
                </a:pPr>
                <a:r>
                  <a:rPr lang="en-AU" sz="2400" dirty="0"/>
                  <a:t>What type of transformation is being shown in the graphs?</a:t>
                </a:r>
              </a:p>
              <a:p>
                <a:pPr marL="0" indent="0" algn="ctr">
                  <a:buNone/>
                </a:pPr>
                <a:r>
                  <a:rPr lang="en-AU" sz="2400" b="1" dirty="0"/>
                  <a:t>Vertical translation</a:t>
                </a:r>
              </a:p>
              <a:p>
                <a:pPr marL="0" indent="0" algn="just">
                  <a:buNone/>
                </a:pPr>
                <a:endParaRPr lang="en-AU" sz="2400" b="1" baseline="30000" dirty="0">
                  <a:solidFill>
                    <a:srgbClr val="0070C0"/>
                  </a:solidFill>
                </a:endParaRPr>
              </a:p>
              <a:p>
                <a:pPr marL="0" indent="0" algn="just">
                  <a:buNone/>
                </a:pPr>
                <a:endParaRPr lang="en-AU" sz="2400" b="1" baseline="30000" dirty="0">
                  <a:solidFill>
                    <a:srgbClr val="0070C0"/>
                  </a:solidFill>
                </a:endParaRPr>
              </a:p>
              <a:p>
                <a:pPr marL="0" indent="0" algn="just">
                  <a:buNone/>
                </a:pPr>
                <a:endParaRPr lang="en-AU" sz="2400" b="1" baseline="30000" dirty="0">
                  <a:solidFill>
                    <a:srgbClr val="0070C0"/>
                  </a:solidFill>
                </a:endParaRPr>
              </a:p>
              <a:p>
                <a:pPr marL="0" indent="0" algn="just">
                  <a:buNone/>
                </a:pPr>
                <a:r>
                  <a:rPr lang="en-AU" sz="2400" dirty="0"/>
                  <a:t>The </a:t>
                </a:r>
                <a:r>
                  <a:rPr lang="en-AU" sz="2400" b="1" dirty="0">
                    <a:solidFill>
                      <a:srgbClr val="C00000"/>
                    </a:solidFill>
                  </a:rPr>
                  <a:t>red</a:t>
                </a:r>
                <a:r>
                  <a:rPr lang="en-AU" sz="2400" dirty="0"/>
                  <a:t> and </a:t>
                </a:r>
                <a:r>
                  <a:rPr lang="en-AU" sz="2400" b="1" dirty="0">
                    <a:solidFill>
                      <a:srgbClr val="00B050"/>
                    </a:solidFill>
                  </a:rPr>
                  <a:t>green</a:t>
                </a:r>
                <a:r>
                  <a:rPr lang="en-AU" sz="2400" dirty="0"/>
                  <a:t> graphs have both moved upwards from the </a:t>
                </a:r>
                <a:r>
                  <a:rPr lang="en-AU" sz="2400" b="1" dirty="0">
                    <a:solidFill>
                      <a:srgbClr val="0070C0"/>
                    </a:solidFill>
                  </a:rPr>
                  <a:t>blue</a:t>
                </a:r>
                <a:r>
                  <a:rPr lang="en-AU" sz="2400" dirty="0"/>
                  <a:t> graph. Notice they have moved up either by 2 units or 3 units as indicated by the positive values added to </a:t>
                </a:r>
                <a14:m>
                  <m:oMath xmlns:m="http://schemas.openxmlformats.org/officeDocument/2006/math">
                    <m:r>
                      <a:rPr lang="en-AU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i="1" baseline="30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AU" sz="2400" dirty="0"/>
                  <a:t>.</a:t>
                </a:r>
              </a:p>
              <a:p>
                <a:pPr marL="0" indent="0" algn="just">
                  <a:buNone/>
                </a:pPr>
                <a:endParaRPr lang="en-AU" sz="2400" dirty="0"/>
              </a:p>
              <a:p>
                <a:pPr marL="0" indent="0" algn="just">
                  <a:buNone/>
                </a:pPr>
                <a:r>
                  <a:rPr lang="en-AU" sz="2400" dirty="0"/>
                  <a:t>The </a:t>
                </a:r>
                <a:r>
                  <a:rPr lang="en-AU" sz="2400" b="1" dirty="0">
                    <a:solidFill>
                      <a:srgbClr val="7030A0"/>
                    </a:solidFill>
                  </a:rPr>
                  <a:t>purple</a:t>
                </a:r>
                <a:r>
                  <a:rPr lang="en-AU" sz="2400" dirty="0"/>
                  <a:t> and </a:t>
                </a:r>
                <a:r>
                  <a:rPr lang="en-AU" sz="2400" b="1" dirty="0"/>
                  <a:t>black</a:t>
                </a:r>
                <a:r>
                  <a:rPr lang="en-AU" sz="2400" dirty="0"/>
                  <a:t> graphs have both moved downwards from the </a:t>
                </a:r>
                <a:r>
                  <a:rPr lang="en-AU" sz="2400" b="1" dirty="0">
                    <a:solidFill>
                      <a:srgbClr val="0070C0"/>
                    </a:solidFill>
                  </a:rPr>
                  <a:t>blue</a:t>
                </a:r>
                <a:r>
                  <a:rPr lang="en-AU" sz="2400" dirty="0"/>
                  <a:t> graph. Notice they have moved down either by 1 unit or 2 units as indicated by the negative values added to </a:t>
                </a:r>
                <a14:m>
                  <m:oMath xmlns:m="http://schemas.openxmlformats.org/officeDocument/2006/math">
                    <m:r>
                      <a:rPr lang="en-AU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i="1" baseline="30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AU" sz="2400" dirty="0"/>
                  <a:t>.</a:t>
                </a:r>
              </a:p>
              <a:p>
                <a:pPr marL="0" indent="0" algn="just">
                  <a:buNone/>
                </a:pPr>
                <a:endParaRPr lang="en-AU" sz="2400" dirty="0"/>
              </a:p>
              <a:p>
                <a:pPr marL="0" indent="0" algn="just">
                  <a:buNone/>
                </a:pPr>
                <a:endParaRPr lang="en-AU" sz="2400" dirty="0"/>
              </a:p>
              <a:p>
                <a:pPr marL="0" indent="0" algn="just">
                  <a:buNone/>
                </a:pPr>
                <a:endParaRPr lang="en-AU" sz="2400" dirty="0"/>
              </a:p>
              <a:p>
                <a:pPr marL="0" indent="0" algn="just">
                  <a:buNone/>
                </a:pPr>
                <a:endParaRPr lang="en-AU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5129" y="779562"/>
                <a:ext cx="7760146" cy="5904656"/>
              </a:xfrm>
              <a:blipFill>
                <a:blip r:embed="rId3"/>
                <a:stretch>
                  <a:fillRect l="-1178" t="-1446" r="-1257" b="-216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323" y="0"/>
            <a:ext cx="417667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02BCA043-58F0-4F5A-B363-63BB9F46A7D6}"/>
                  </a:ext>
                </a:extLst>
              </p:cNvPr>
              <p:cNvSpPr txBox="1"/>
              <p:nvPr/>
            </p:nvSpPr>
            <p:spPr>
              <a:xfrm>
                <a:off x="0" y="-6804"/>
                <a:ext cx="4752528" cy="595932"/>
              </a:xfrm>
              <a:prstGeom prst="homePlat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AU" sz="3200" b="1" dirty="0">
                    <a:solidFill>
                      <a:schemeClr val="bg1"/>
                    </a:solidFill>
                  </a:rPr>
                  <a:t>The Graph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endParaRPr lang="en-AU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BCA043-58F0-4F5A-B363-63BB9F46A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6804"/>
                <a:ext cx="4752528" cy="595932"/>
              </a:xfrm>
              <a:prstGeom prst="homePlat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38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2362" y="775370"/>
                <a:ext cx="11936288" cy="56886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600" b="1" dirty="0"/>
                  <a:t>Therefore for </a:t>
                </a:r>
                <a14:m>
                  <m:oMath xmlns:m="http://schemas.openxmlformats.org/officeDocument/2006/math">
                    <m:r>
                      <a:rPr lang="en-AU" sz="26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600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AU" sz="26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2600" b="1" i="1" baseline="30000" dirty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AU" sz="2600" b="1" dirty="0"/>
                  <a:t> </a:t>
                </a:r>
                <a14:m>
                  <m:oMath xmlns:m="http://schemas.openxmlformats.org/officeDocument/2006/math">
                    <m:r>
                      <a:rPr lang="en-US" sz="2600" b="1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600" b="1" i="1" dirty="0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AU" sz="2600" b="1" dirty="0"/>
                  <a:t>, we are translating the graph </a:t>
                </a:r>
                <a14:m>
                  <m:oMath xmlns:m="http://schemas.openxmlformats.org/officeDocument/2006/math">
                    <m:r>
                      <a:rPr lang="en-AU" sz="26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600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AU" sz="26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2600" b="1" i="1" baseline="30000" dirty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AU" sz="2600" b="1" dirty="0"/>
                  <a:t> upwards or downwards along the </a:t>
                </a:r>
                <a14:m>
                  <m:oMath xmlns:m="http://schemas.openxmlformats.org/officeDocument/2006/math">
                    <m:r>
                      <a:rPr lang="en-AU" sz="2600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AU" sz="2600" b="1" dirty="0"/>
                  <a:t>-axis. </a:t>
                </a:r>
              </a:p>
              <a:p>
                <a:pPr marL="0" indent="0">
                  <a:buNone/>
                </a:pPr>
                <a:endParaRPr lang="en-AU" sz="2600" dirty="0"/>
              </a:p>
              <a:p>
                <a:r>
                  <a:rPr lang="en-AU" sz="2600" b="1" dirty="0">
                    <a:solidFill>
                      <a:srgbClr val="C00000"/>
                    </a:solidFill>
                  </a:rPr>
                  <a:t>If d is positive, the graph </a:t>
                </a:r>
                <a:r>
                  <a:rPr lang="en-AU" sz="2600" b="1" dirty="0" smtClean="0">
                    <a:solidFill>
                      <a:srgbClr val="C00000"/>
                    </a:solidFill>
                  </a:rPr>
                  <a:t>translates upwards along </a:t>
                </a:r>
                <a:r>
                  <a:rPr lang="en-AU" sz="2600" b="1" dirty="0">
                    <a:solidFill>
                      <a:srgbClr val="C00000"/>
                    </a:solidFill>
                  </a:rPr>
                  <a:t>the </a:t>
                </a:r>
                <a:r>
                  <a:rPr lang="en-AU" sz="2600" b="1" dirty="0" smtClean="0">
                    <a:solidFill>
                      <a:srgbClr val="C00000"/>
                    </a:solidFill>
                  </a:rPr>
                  <a:t>y-axis by d units </a:t>
                </a:r>
                <a:br>
                  <a:rPr lang="en-AU" sz="2600" b="1" dirty="0" smtClean="0">
                    <a:solidFill>
                      <a:srgbClr val="C00000"/>
                    </a:solidFill>
                  </a:rPr>
                </a:br>
                <a:r>
                  <a:rPr lang="en-AU" sz="2600" b="1" dirty="0" smtClean="0">
                    <a:solidFill>
                      <a:srgbClr val="C00000"/>
                    </a:solidFill>
                  </a:rPr>
                  <a:t>OR the graph translated d units in the positive y-direction</a:t>
                </a:r>
                <a:endParaRPr lang="en-AU" sz="2600" b="1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AU" sz="2600" b="1" dirty="0">
                  <a:solidFill>
                    <a:srgbClr val="C00000"/>
                  </a:solidFill>
                </a:endParaRPr>
              </a:p>
              <a:p>
                <a:r>
                  <a:rPr lang="en-AU" sz="2600" b="1" dirty="0">
                    <a:solidFill>
                      <a:srgbClr val="C00000"/>
                    </a:solidFill>
                  </a:rPr>
                  <a:t>If d is negative, the graph translates vertically downwards along the y-axis. </a:t>
                </a:r>
                <a:br>
                  <a:rPr lang="en-AU" sz="2600" b="1" dirty="0">
                    <a:solidFill>
                      <a:srgbClr val="C00000"/>
                    </a:solidFill>
                  </a:rPr>
                </a:br>
                <a:r>
                  <a:rPr lang="en-AU" sz="2600" b="1" dirty="0">
                    <a:solidFill>
                      <a:srgbClr val="C00000"/>
                    </a:solidFill>
                  </a:rPr>
                  <a:t>OR the graph translated d units in the </a:t>
                </a:r>
                <a:r>
                  <a:rPr lang="en-AU" sz="2600" b="1" dirty="0" smtClean="0">
                    <a:solidFill>
                      <a:srgbClr val="C00000"/>
                    </a:solidFill>
                  </a:rPr>
                  <a:t>negative y-direction</a:t>
                </a:r>
                <a:endParaRPr lang="en-AU" sz="2600" b="1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AU" sz="2600" dirty="0"/>
              </a:p>
              <a:p>
                <a:pPr marL="0" indent="0">
                  <a:buNone/>
                </a:pPr>
                <a:endParaRPr lang="en-AU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362" y="775370"/>
                <a:ext cx="11936288" cy="5688632"/>
              </a:xfrm>
              <a:blipFill rotWithShape="0">
                <a:blip r:embed="rId2"/>
                <a:stretch>
                  <a:fillRect l="-919" t="-160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78F8D9AF-C48A-4C00-89D5-C20DBAFDE554}"/>
                  </a:ext>
                </a:extLst>
              </p:cNvPr>
              <p:cNvSpPr txBox="1"/>
              <p:nvPr/>
            </p:nvSpPr>
            <p:spPr>
              <a:xfrm>
                <a:off x="0" y="-6804"/>
                <a:ext cx="4752528" cy="595932"/>
              </a:xfrm>
              <a:prstGeom prst="homePlat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AU" sz="3200" b="1" dirty="0">
                    <a:solidFill>
                      <a:schemeClr val="bg1"/>
                    </a:solidFill>
                  </a:rPr>
                  <a:t>The Graph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endParaRPr lang="en-AU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F8D9AF-C48A-4C00-89D5-C20DBAFDE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6804"/>
                <a:ext cx="4752528" cy="595932"/>
              </a:xfrm>
              <a:prstGeom prst="homePlat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38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323" y="0"/>
            <a:ext cx="417667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0710" y="731937"/>
                <a:ext cx="7815039" cy="5904656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AU" sz="2400" dirty="0"/>
                  <a:t>Observe the following graphs and describe how each graph compares to the </a:t>
                </a:r>
                <a:r>
                  <a:rPr lang="en-AU" sz="2400" b="1" dirty="0">
                    <a:solidFill>
                      <a:srgbClr val="0070C0"/>
                    </a:solidFill>
                  </a:rPr>
                  <a:t>original blue graph </a:t>
                </a:r>
                <a14:m>
                  <m:oMath xmlns:m="http://schemas.openxmlformats.org/officeDocument/2006/math">
                    <m:r>
                      <a:rPr lang="en-AU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AU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2400" b="1" i="1" baseline="30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AU" sz="2400" b="1" baseline="30000" dirty="0">
                  <a:solidFill>
                    <a:srgbClr val="0070C0"/>
                  </a:solidFill>
                </a:endParaRPr>
              </a:p>
              <a:p>
                <a:pPr marL="0" indent="0" algn="just">
                  <a:buNone/>
                </a:pPr>
                <a:endParaRPr lang="en-AU" sz="500" b="1" baseline="30000" dirty="0">
                  <a:solidFill>
                    <a:srgbClr val="0070C0"/>
                  </a:solidFill>
                </a:endParaRPr>
              </a:p>
              <a:p>
                <a:pPr marL="0" indent="0" algn="just">
                  <a:buNone/>
                </a:pPr>
                <a:r>
                  <a:rPr lang="en-AU" sz="2400" dirty="0"/>
                  <a:t>What type of transformation is being shown in the graphs?</a:t>
                </a:r>
              </a:p>
              <a:p>
                <a:pPr marL="0" indent="0" algn="ctr">
                  <a:buNone/>
                </a:pPr>
                <a:r>
                  <a:rPr lang="en-AU" sz="2400" b="1" dirty="0"/>
                  <a:t>Horizontal translation</a:t>
                </a:r>
              </a:p>
              <a:p>
                <a:pPr marL="0" indent="0" algn="just">
                  <a:buNone/>
                </a:pPr>
                <a:endParaRPr lang="en-AU" sz="2400" dirty="0"/>
              </a:p>
              <a:p>
                <a:pPr marL="0" indent="0" algn="just">
                  <a:buNone/>
                </a:pPr>
                <a:endParaRPr lang="en-AU" sz="2400" dirty="0"/>
              </a:p>
              <a:p>
                <a:pPr marL="0" indent="0" algn="just">
                  <a:buNone/>
                </a:pPr>
                <a:endParaRPr lang="en-AU" sz="2400" dirty="0"/>
              </a:p>
              <a:p>
                <a:pPr marL="0" indent="0" algn="just">
                  <a:buNone/>
                </a:pPr>
                <a:r>
                  <a:rPr lang="en-AU" sz="2400" dirty="0"/>
                  <a:t>The </a:t>
                </a:r>
                <a:r>
                  <a:rPr lang="en-AU" sz="2400" b="1" dirty="0">
                    <a:solidFill>
                      <a:srgbClr val="C00000"/>
                    </a:solidFill>
                  </a:rPr>
                  <a:t>red</a:t>
                </a:r>
                <a:r>
                  <a:rPr lang="en-AU" sz="2400" dirty="0"/>
                  <a:t> and </a:t>
                </a:r>
                <a:r>
                  <a:rPr lang="en-AU" sz="2400" b="1" dirty="0">
                    <a:solidFill>
                      <a:srgbClr val="00B050"/>
                    </a:solidFill>
                  </a:rPr>
                  <a:t>green</a:t>
                </a:r>
                <a:r>
                  <a:rPr lang="en-AU" sz="2400" dirty="0"/>
                  <a:t> graphs have both moved to the right of the </a:t>
                </a:r>
                <a:r>
                  <a:rPr lang="en-AU" sz="2400" b="1" dirty="0">
                    <a:solidFill>
                      <a:srgbClr val="0070C0"/>
                    </a:solidFill>
                  </a:rPr>
                  <a:t>blue</a:t>
                </a:r>
                <a:r>
                  <a:rPr lang="en-AU" sz="2400" dirty="0"/>
                  <a:t> graph. Notice that there is a subtraction sign in their brackets. </a:t>
                </a:r>
              </a:p>
              <a:p>
                <a:pPr marL="0" indent="0" algn="just">
                  <a:buNone/>
                </a:pPr>
                <a:endParaRPr lang="en-AU" sz="2400" dirty="0"/>
              </a:p>
              <a:p>
                <a:pPr marL="0" indent="0" algn="just">
                  <a:buNone/>
                </a:pPr>
                <a:r>
                  <a:rPr lang="en-AU" sz="2400" dirty="0"/>
                  <a:t>The </a:t>
                </a:r>
                <a:r>
                  <a:rPr lang="en-AU" sz="2400" b="1" dirty="0">
                    <a:solidFill>
                      <a:srgbClr val="7030A0"/>
                    </a:solidFill>
                  </a:rPr>
                  <a:t>purple</a:t>
                </a:r>
                <a:r>
                  <a:rPr lang="en-AU" sz="2400" dirty="0"/>
                  <a:t> and </a:t>
                </a:r>
                <a:r>
                  <a:rPr lang="en-AU" sz="2400" b="1" dirty="0"/>
                  <a:t>black</a:t>
                </a:r>
                <a:r>
                  <a:rPr lang="en-AU" sz="2400" dirty="0"/>
                  <a:t> graphs have both moved to the left of the </a:t>
                </a:r>
                <a:r>
                  <a:rPr lang="en-AU" sz="2400" b="1" dirty="0">
                    <a:solidFill>
                      <a:srgbClr val="0070C0"/>
                    </a:solidFill>
                  </a:rPr>
                  <a:t>blue</a:t>
                </a:r>
                <a:r>
                  <a:rPr lang="en-AU" sz="2400" dirty="0"/>
                  <a:t> graph. Notice there is an addition sign in their brackets. </a:t>
                </a:r>
              </a:p>
              <a:p>
                <a:pPr marL="0" indent="0" algn="just">
                  <a:buNone/>
                </a:pPr>
                <a:endParaRPr lang="en-AU" sz="2400" dirty="0"/>
              </a:p>
              <a:p>
                <a:pPr marL="0" indent="0" algn="just">
                  <a:buNone/>
                </a:pPr>
                <a:endParaRPr lang="en-AU" sz="2400" dirty="0"/>
              </a:p>
              <a:p>
                <a:pPr marL="0" indent="0" algn="just">
                  <a:buNone/>
                </a:pPr>
                <a:endParaRPr lang="en-AU" sz="2400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710" y="731937"/>
                <a:ext cx="7815039" cy="5904656"/>
              </a:xfrm>
              <a:blipFill>
                <a:blip r:embed="rId3"/>
                <a:stretch>
                  <a:fillRect l="-1248" t="-1445" r="-1170" b="-206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FA349C90-E1D2-445A-9CE7-58DA07DCDA16}"/>
                  </a:ext>
                </a:extLst>
              </p:cNvPr>
              <p:cNvSpPr txBox="1"/>
              <p:nvPr/>
            </p:nvSpPr>
            <p:spPr>
              <a:xfrm>
                <a:off x="0" y="-6804"/>
                <a:ext cx="4933950" cy="595932"/>
              </a:xfrm>
              <a:prstGeom prst="homePlat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AU" sz="3200" b="1" dirty="0">
                    <a:solidFill>
                      <a:schemeClr val="bg1"/>
                    </a:solidFill>
                  </a:rPr>
                  <a:t>The Graph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AU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349C90-E1D2-445A-9CE7-58DA07DCD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6804"/>
                <a:ext cx="4933950" cy="595932"/>
              </a:xfrm>
              <a:prstGeom prst="homePlat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54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6">
      <a:dk1>
        <a:srgbClr val="171616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206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1521</Words>
  <Application>Microsoft Office PowerPoint</Application>
  <PresentationFormat>Widescreen</PresentationFormat>
  <Paragraphs>253</Paragraphs>
  <Slides>20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Graphs of Quadratic Functions</dc:title>
  <dc:creator>Vic Diep</dc:creator>
  <cp:lastModifiedBy>Microsoft account</cp:lastModifiedBy>
  <cp:revision>34</cp:revision>
  <dcterms:created xsi:type="dcterms:W3CDTF">2020-03-15T06:37:01Z</dcterms:created>
  <dcterms:modified xsi:type="dcterms:W3CDTF">2022-02-16T06:48:54Z</dcterms:modified>
</cp:coreProperties>
</file>